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1"/>
  </p:notesMasterIdLst>
  <p:handoutMasterIdLst>
    <p:handoutMasterId r:id="rId72"/>
  </p:handoutMasterIdLst>
  <p:sldIdLst>
    <p:sldId id="286" r:id="rId5"/>
    <p:sldId id="324" r:id="rId6"/>
    <p:sldId id="854" r:id="rId7"/>
    <p:sldId id="257" r:id="rId8"/>
    <p:sldId id="855" r:id="rId9"/>
    <p:sldId id="847" r:id="rId10"/>
    <p:sldId id="856" r:id="rId11"/>
    <p:sldId id="860" r:id="rId12"/>
    <p:sldId id="825" r:id="rId13"/>
    <p:sldId id="857" r:id="rId14"/>
    <p:sldId id="859" r:id="rId15"/>
    <p:sldId id="861" r:id="rId16"/>
    <p:sldId id="829" r:id="rId17"/>
    <p:sldId id="862" r:id="rId18"/>
    <p:sldId id="865" r:id="rId19"/>
    <p:sldId id="866" r:id="rId20"/>
    <p:sldId id="867" r:id="rId21"/>
    <p:sldId id="868" r:id="rId22"/>
    <p:sldId id="872" r:id="rId23"/>
    <p:sldId id="870" r:id="rId24"/>
    <p:sldId id="873" r:id="rId25"/>
    <p:sldId id="875" r:id="rId26"/>
    <p:sldId id="876" r:id="rId27"/>
    <p:sldId id="831" r:id="rId28"/>
    <p:sldId id="830" r:id="rId29"/>
    <p:sldId id="881" r:id="rId30"/>
    <p:sldId id="879" r:id="rId31"/>
    <p:sldId id="880" r:id="rId32"/>
    <p:sldId id="877" r:id="rId33"/>
    <p:sldId id="886" r:id="rId34"/>
    <p:sldId id="911" r:id="rId35"/>
    <p:sldId id="878" r:id="rId36"/>
    <p:sldId id="887" r:id="rId37"/>
    <p:sldId id="882" r:id="rId38"/>
    <p:sldId id="916" r:id="rId39"/>
    <p:sldId id="330" r:id="rId40"/>
    <p:sldId id="364" r:id="rId41"/>
    <p:sldId id="850" r:id="rId42"/>
    <p:sldId id="809" r:id="rId43"/>
    <p:sldId id="810" r:id="rId44"/>
    <p:sldId id="811" r:id="rId45"/>
    <p:sldId id="813" r:id="rId46"/>
    <p:sldId id="656" r:id="rId47"/>
    <p:sldId id="313" r:id="rId48"/>
    <p:sldId id="310" r:id="rId49"/>
    <p:sldId id="311" r:id="rId50"/>
    <p:sldId id="309" r:id="rId51"/>
    <p:sldId id="890" r:id="rId52"/>
    <p:sldId id="891" r:id="rId53"/>
    <p:sldId id="893" r:id="rId54"/>
    <p:sldId id="897" r:id="rId55"/>
    <p:sldId id="293" r:id="rId56"/>
    <p:sldId id="895" r:id="rId57"/>
    <p:sldId id="845" r:id="rId58"/>
    <p:sldId id="846" r:id="rId59"/>
    <p:sldId id="906" r:id="rId60"/>
    <p:sldId id="905" r:id="rId61"/>
    <p:sldId id="908" r:id="rId62"/>
    <p:sldId id="400" r:id="rId63"/>
    <p:sldId id="907" r:id="rId64"/>
    <p:sldId id="913" r:id="rId65"/>
    <p:sldId id="914" r:id="rId66"/>
    <p:sldId id="909" r:id="rId67"/>
    <p:sldId id="910" r:id="rId68"/>
    <p:sldId id="915" r:id="rId69"/>
    <p:sldId id="912" r:id="rId70"/>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Shruti" initials="PS" lastIdx="5" clrIdx="0"/>
  <p:cmAuthor id="2" name="Notarianni, MaryAnn" initials="NM" lastIdx="21" clrIdx="1"/>
  <p:cmAuthor id="3" name="Kocourek, Jana" initials="KJ" lastIdx="11" clrIdx="2"/>
  <p:cmAuthor id="4" name="Patel, Shruti" initials="PS [2]" lastIdx="3" clrIdx="3"/>
  <p:cmAuthor id="5" name="Rohde, Kristina" initials="RK" lastIdx="3" clrIdx="4"/>
  <p:cmAuthor id="6" name="Krygier-Bartz, Marta" initials="KM"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A5C"/>
    <a:srgbClr val="E98300"/>
    <a:srgbClr val="00A599"/>
    <a:srgbClr val="FFB75E"/>
    <a:srgbClr val="6639B7"/>
    <a:srgbClr val="AA8FDC"/>
    <a:srgbClr val="69BE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F8893E-1E39-463D-BB73-4F87578772DE}" v="58" dt="2019-10-18T13:47:24.5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p:restoredTop sz="73013" autoAdjust="0"/>
  </p:normalViewPr>
  <p:slideViewPr>
    <p:cSldViewPr snapToGrid="0">
      <p:cViewPr varScale="1">
        <p:scale>
          <a:sx n="83" d="100"/>
          <a:sy n="83" d="100"/>
        </p:scale>
        <p:origin x="2424" y="84"/>
      </p:cViewPr>
      <p:guideLst>
        <p:guide orient="horz" pos="2160"/>
        <p:guide pos="2880"/>
      </p:guideLst>
    </p:cSldViewPr>
  </p:slideViewPr>
  <p:notesTextViewPr>
    <p:cViewPr>
      <p:scale>
        <a:sx n="1" d="1"/>
        <a:sy n="1" d="1"/>
      </p:scale>
      <p:origin x="0" y="0"/>
    </p:cViewPr>
  </p:notesTextViewPr>
  <p:notesViewPr>
    <p:cSldViewPr snapToGrid="0">
      <p:cViewPr varScale="1">
        <p:scale>
          <a:sx n="50" d="100"/>
          <a:sy n="50" d="100"/>
        </p:scale>
        <p:origin x="2708"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2A8BD1-2A92-473D-8A40-0DC6CCE22253}" type="doc">
      <dgm:prSet loTypeId="urn:microsoft.com/office/officeart/2005/8/layout/venn1" loCatId="relationship" qsTypeId="urn:microsoft.com/office/officeart/2005/8/quickstyle/simple1" qsCatId="simple" csTypeId="urn:microsoft.com/office/officeart/2005/8/colors/accent1_2" csCatId="accent1" phldr="1"/>
      <dgm:spPr/>
    </dgm:pt>
    <dgm:pt modelId="{658D832E-7DB1-451F-ABA6-9367638D63F3}">
      <dgm:prSet phldrT="[Text]" custT="1"/>
      <dgm:spPr>
        <a:solidFill>
          <a:srgbClr val="6639B7">
            <a:alpha val="75000"/>
          </a:srgbClr>
        </a:solidFill>
      </dgm:spPr>
      <dgm:t>
        <a:bodyPr/>
        <a:lstStyle/>
        <a:p>
          <a:r>
            <a:rPr lang="en-US" sz="1800" b="1">
              <a:solidFill>
                <a:schemeClr val="bg1"/>
              </a:solidFill>
            </a:rPr>
            <a:t>Positive relationships</a:t>
          </a:r>
        </a:p>
      </dgm:t>
    </dgm:pt>
    <dgm:pt modelId="{FD1D11E3-A39B-4BB1-9812-3E891254B8B2}" type="parTrans" cxnId="{114B8997-DECF-4EE6-8677-355B6739D869}">
      <dgm:prSet/>
      <dgm:spPr/>
      <dgm:t>
        <a:bodyPr/>
        <a:lstStyle/>
        <a:p>
          <a:endParaRPr lang="en-US"/>
        </a:p>
      </dgm:t>
    </dgm:pt>
    <dgm:pt modelId="{EA5FDF11-2507-4AD4-B832-BC071B07AE82}" type="sibTrans" cxnId="{114B8997-DECF-4EE6-8677-355B6739D869}">
      <dgm:prSet/>
      <dgm:spPr/>
      <dgm:t>
        <a:bodyPr/>
        <a:lstStyle/>
        <a:p>
          <a:endParaRPr lang="en-US"/>
        </a:p>
      </dgm:t>
    </dgm:pt>
    <dgm:pt modelId="{CE4B0D3A-39DE-41C8-A34E-4D780ABAB09D}">
      <dgm:prSet phldrT="[Text]" custT="1"/>
      <dgm:spPr>
        <a:solidFill>
          <a:srgbClr val="E98300">
            <a:alpha val="75000"/>
          </a:srgbClr>
        </a:solidFill>
      </dgm:spPr>
      <dgm:t>
        <a:bodyPr/>
        <a:lstStyle/>
        <a:p>
          <a:r>
            <a:rPr lang="en-US" sz="1800" b="1" dirty="0">
              <a:solidFill>
                <a:schemeClr val="bg1"/>
              </a:solidFill>
            </a:rPr>
            <a:t>Positive spaces</a:t>
          </a:r>
        </a:p>
      </dgm:t>
    </dgm:pt>
    <dgm:pt modelId="{E710D10B-B2BA-4BA5-99B7-B287D04C8E84}" type="parTrans" cxnId="{2B4B100A-E38F-4B49-858A-F3D6F420BC93}">
      <dgm:prSet/>
      <dgm:spPr/>
      <dgm:t>
        <a:bodyPr/>
        <a:lstStyle/>
        <a:p>
          <a:endParaRPr lang="en-US"/>
        </a:p>
      </dgm:t>
    </dgm:pt>
    <dgm:pt modelId="{784EFB7E-C717-46F2-9CAA-CDFAF138564A}" type="sibTrans" cxnId="{2B4B100A-E38F-4B49-858A-F3D6F420BC93}">
      <dgm:prSet/>
      <dgm:spPr/>
      <dgm:t>
        <a:bodyPr/>
        <a:lstStyle/>
        <a:p>
          <a:endParaRPr lang="en-US"/>
        </a:p>
      </dgm:t>
    </dgm:pt>
    <dgm:pt modelId="{43D79E28-646A-40C9-B571-091FDF6A5695}">
      <dgm:prSet phldrT="[Text]" custT="1"/>
      <dgm:spPr>
        <a:solidFill>
          <a:srgbClr val="00A599">
            <a:alpha val="75000"/>
          </a:srgbClr>
        </a:solidFill>
      </dgm:spPr>
      <dgm:t>
        <a:bodyPr/>
        <a:lstStyle/>
        <a:p>
          <a:r>
            <a:rPr lang="en-US" sz="1600" b="1">
              <a:solidFill>
                <a:schemeClr val="bg1"/>
              </a:solidFill>
            </a:rPr>
            <a:t>Positive opportunities</a:t>
          </a:r>
        </a:p>
      </dgm:t>
    </dgm:pt>
    <dgm:pt modelId="{AEAADE52-414A-464F-86F3-149F4B7EC1F6}" type="parTrans" cxnId="{C1CAC442-002E-4274-9C68-7AFF0EB199CD}">
      <dgm:prSet/>
      <dgm:spPr/>
      <dgm:t>
        <a:bodyPr/>
        <a:lstStyle/>
        <a:p>
          <a:endParaRPr lang="en-US"/>
        </a:p>
      </dgm:t>
    </dgm:pt>
    <dgm:pt modelId="{BB16A2AE-4204-4D4F-8CCF-24AF408E2350}" type="sibTrans" cxnId="{C1CAC442-002E-4274-9C68-7AFF0EB199CD}">
      <dgm:prSet/>
      <dgm:spPr/>
      <dgm:t>
        <a:bodyPr/>
        <a:lstStyle/>
        <a:p>
          <a:endParaRPr lang="en-US"/>
        </a:p>
      </dgm:t>
    </dgm:pt>
    <dgm:pt modelId="{6E2E3E6B-DF32-47BD-884E-664A94BD3E96}" type="pres">
      <dgm:prSet presAssocID="{A52A8BD1-2A92-473D-8A40-0DC6CCE22253}" presName="compositeShape" presStyleCnt="0">
        <dgm:presLayoutVars>
          <dgm:chMax val="7"/>
          <dgm:dir/>
          <dgm:resizeHandles val="exact"/>
        </dgm:presLayoutVars>
      </dgm:prSet>
      <dgm:spPr/>
    </dgm:pt>
    <dgm:pt modelId="{184636D4-B9BD-487A-AD35-38A7B3A49B70}" type="pres">
      <dgm:prSet presAssocID="{658D832E-7DB1-451F-ABA6-9367638D63F3}" presName="circ1" presStyleLbl="vennNode1" presStyleIdx="0" presStyleCnt="3" custLinFactNeighborX="-654" custLinFactNeighborY="-8619"/>
      <dgm:spPr/>
    </dgm:pt>
    <dgm:pt modelId="{E55509F1-AACD-452E-9AED-A0780A683340}" type="pres">
      <dgm:prSet presAssocID="{658D832E-7DB1-451F-ABA6-9367638D63F3}" presName="circ1Tx" presStyleLbl="revTx" presStyleIdx="0" presStyleCnt="0">
        <dgm:presLayoutVars>
          <dgm:chMax val="0"/>
          <dgm:chPref val="0"/>
          <dgm:bulletEnabled val="1"/>
        </dgm:presLayoutVars>
      </dgm:prSet>
      <dgm:spPr/>
    </dgm:pt>
    <dgm:pt modelId="{1106C9D5-E9CD-448B-A7C9-07B58D6E919E}" type="pres">
      <dgm:prSet presAssocID="{CE4B0D3A-39DE-41C8-A34E-4D780ABAB09D}" presName="circ2" presStyleLbl="vennNode1" presStyleIdx="1" presStyleCnt="3"/>
      <dgm:spPr/>
    </dgm:pt>
    <dgm:pt modelId="{E1BF3C51-3F77-43DF-B428-EA32C290C83F}" type="pres">
      <dgm:prSet presAssocID="{CE4B0D3A-39DE-41C8-A34E-4D780ABAB09D}" presName="circ2Tx" presStyleLbl="revTx" presStyleIdx="0" presStyleCnt="0">
        <dgm:presLayoutVars>
          <dgm:chMax val="0"/>
          <dgm:chPref val="0"/>
          <dgm:bulletEnabled val="1"/>
        </dgm:presLayoutVars>
      </dgm:prSet>
      <dgm:spPr/>
    </dgm:pt>
    <dgm:pt modelId="{9542F951-DB67-4429-93D7-F5AAA05CF2E2}" type="pres">
      <dgm:prSet presAssocID="{43D79E28-646A-40C9-B571-091FDF6A5695}" presName="circ3" presStyleLbl="vennNode1" presStyleIdx="2" presStyleCnt="3" custScaleX="103272" custScaleY="108481"/>
      <dgm:spPr/>
    </dgm:pt>
    <dgm:pt modelId="{E5C4E624-6563-42CB-8DF9-3D9F659031C9}" type="pres">
      <dgm:prSet presAssocID="{43D79E28-646A-40C9-B571-091FDF6A5695}" presName="circ3Tx" presStyleLbl="revTx" presStyleIdx="0" presStyleCnt="0">
        <dgm:presLayoutVars>
          <dgm:chMax val="0"/>
          <dgm:chPref val="0"/>
          <dgm:bulletEnabled val="1"/>
        </dgm:presLayoutVars>
      </dgm:prSet>
      <dgm:spPr/>
    </dgm:pt>
  </dgm:ptLst>
  <dgm:cxnLst>
    <dgm:cxn modelId="{2B4B100A-E38F-4B49-858A-F3D6F420BC93}" srcId="{A52A8BD1-2A92-473D-8A40-0DC6CCE22253}" destId="{CE4B0D3A-39DE-41C8-A34E-4D780ABAB09D}" srcOrd="1" destOrd="0" parTransId="{E710D10B-B2BA-4BA5-99B7-B287D04C8E84}" sibTransId="{784EFB7E-C717-46F2-9CAA-CDFAF138564A}"/>
    <dgm:cxn modelId="{C5CEFD27-EEBF-8143-8B5A-64AE91B2BD57}" type="presOf" srcId="{A52A8BD1-2A92-473D-8A40-0DC6CCE22253}" destId="{6E2E3E6B-DF32-47BD-884E-664A94BD3E96}" srcOrd="0" destOrd="0" presId="urn:microsoft.com/office/officeart/2005/8/layout/venn1"/>
    <dgm:cxn modelId="{1DDF8360-695A-2E4D-9D69-25A8BAC3398E}" type="presOf" srcId="{658D832E-7DB1-451F-ABA6-9367638D63F3}" destId="{E55509F1-AACD-452E-9AED-A0780A683340}" srcOrd="1" destOrd="0" presId="urn:microsoft.com/office/officeart/2005/8/layout/venn1"/>
    <dgm:cxn modelId="{C1CAC442-002E-4274-9C68-7AFF0EB199CD}" srcId="{A52A8BD1-2A92-473D-8A40-0DC6CCE22253}" destId="{43D79E28-646A-40C9-B571-091FDF6A5695}" srcOrd="2" destOrd="0" parTransId="{AEAADE52-414A-464F-86F3-149F4B7EC1F6}" sibTransId="{BB16A2AE-4204-4D4F-8CCF-24AF408E2350}"/>
    <dgm:cxn modelId="{66D2414A-B82E-AB4B-880A-4D83F2053319}" type="presOf" srcId="{43D79E28-646A-40C9-B571-091FDF6A5695}" destId="{E5C4E624-6563-42CB-8DF9-3D9F659031C9}" srcOrd="1" destOrd="0" presId="urn:microsoft.com/office/officeart/2005/8/layout/venn1"/>
    <dgm:cxn modelId="{0BD6F978-AD7B-AF4A-948A-87E133AED87B}" type="presOf" srcId="{CE4B0D3A-39DE-41C8-A34E-4D780ABAB09D}" destId="{1106C9D5-E9CD-448B-A7C9-07B58D6E919E}" srcOrd="0" destOrd="0" presId="urn:microsoft.com/office/officeart/2005/8/layout/venn1"/>
    <dgm:cxn modelId="{114B8997-DECF-4EE6-8677-355B6739D869}" srcId="{A52A8BD1-2A92-473D-8A40-0DC6CCE22253}" destId="{658D832E-7DB1-451F-ABA6-9367638D63F3}" srcOrd="0" destOrd="0" parTransId="{FD1D11E3-A39B-4BB1-9812-3E891254B8B2}" sibTransId="{EA5FDF11-2507-4AD4-B832-BC071B07AE82}"/>
    <dgm:cxn modelId="{F8B456C1-8E34-3C4C-B4B7-E432215AE6D9}" type="presOf" srcId="{CE4B0D3A-39DE-41C8-A34E-4D780ABAB09D}" destId="{E1BF3C51-3F77-43DF-B428-EA32C290C83F}" srcOrd="1" destOrd="0" presId="urn:microsoft.com/office/officeart/2005/8/layout/venn1"/>
    <dgm:cxn modelId="{16BEDDC4-9D7B-074A-8407-DF6116C7C94B}" type="presOf" srcId="{43D79E28-646A-40C9-B571-091FDF6A5695}" destId="{9542F951-DB67-4429-93D7-F5AAA05CF2E2}" srcOrd="0" destOrd="0" presId="urn:microsoft.com/office/officeart/2005/8/layout/venn1"/>
    <dgm:cxn modelId="{E0E367FA-C697-C54F-A29E-6F2501B651C6}" type="presOf" srcId="{658D832E-7DB1-451F-ABA6-9367638D63F3}" destId="{184636D4-B9BD-487A-AD35-38A7B3A49B70}" srcOrd="0" destOrd="0" presId="urn:microsoft.com/office/officeart/2005/8/layout/venn1"/>
    <dgm:cxn modelId="{C792AC18-0BD8-714E-973A-FFD0A25D0D98}" type="presParOf" srcId="{6E2E3E6B-DF32-47BD-884E-664A94BD3E96}" destId="{184636D4-B9BD-487A-AD35-38A7B3A49B70}" srcOrd="0" destOrd="0" presId="urn:microsoft.com/office/officeart/2005/8/layout/venn1"/>
    <dgm:cxn modelId="{699FDCE5-F0CA-104F-96C8-E9D5482DBF25}" type="presParOf" srcId="{6E2E3E6B-DF32-47BD-884E-664A94BD3E96}" destId="{E55509F1-AACD-452E-9AED-A0780A683340}" srcOrd="1" destOrd="0" presId="urn:microsoft.com/office/officeart/2005/8/layout/venn1"/>
    <dgm:cxn modelId="{FCA4791A-DF93-DB43-8FA2-2096A6F6E58E}" type="presParOf" srcId="{6E2E3E6B-DF32-47BD-884E-664A94BD3E96}" destId="{1106C9D5-E9CD-448B-A7C9-07B58D6E919E}" srcOrd="2" destOrd="0" presId="urn:microsoft.com/office/officeart/2005/8/layout/venn1"/>
    <dgm:cxn modelId="{8C2831DE-DFB6-8D41-BB33-7F3D3712A951}" type="presParOf" srcId="{6E2E3E6B-DF32-47BD-884E-664A94BD3E96}" destId="{E1BF3C51-3F77-43DF-B428-EA32C290C83F}" srcOrd="3" destOrd="0" presId="urn:microsoft.com/office/officeart/2005/8/layout/venn1"/>
    <dgm:cxn modelId="{FCECC979-A63E-F34A-A427-44A7A133003D}" type="presParOf" srcId="{6E2E3E6B-DF32-47BD-884E-664A94BD3E96}" destId="{9542F951-DB67-4429-93D7-F5AAA05CF2E2}" srcOrd="4" destOrd="0" presId="urn:microsoft.com/office/officeart/2005/8/layout/venn1"/>
    <dgm:cxn modelId="{C4147EDF-4F20-4A40-A9E9-B137F025DF3E}" type="presParOf" srcId="{6E2E3E6B-DF32-47BD-884E-664A94BD3E96}" destId="{E5C4E624-6563-42CB-8DF9-3D9F659031C9}"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E7792E-05FF-42C7-8F6C-BFE7A7646D24}" type="doc">
      <dgm:prSet loTypeId="urn:microsoft.com/office/officeart/2005/8/layout/process1" loCatId="process" qsTypeId="urn:microsoft.com/office/officeart/2005/8/quickstyle/simple1" qsCatId="simple" csTypeId="urn:microsoft.com/office/officeart/2005/8/colors/accent1_2" csCatId="accent1" phldr="1"/>
      <dgm:spPr/>
    </dgm:pt>
    <dgm:pt modelId="{4ED1C374-DEA1-4062-BA87-5DE2C41568ED}">
      <dgm:prSet phldrT="[Text]"/>
      <dgm:spPr>
        <a:solidFill>
          <a:srgbClr val="FFB75E"/>
        </a:solidFill>
      </dgm:spPr>
      <dgm:t>
        <a:bodyPr/>
        <a:lstStyle/>
        <a:p>
          <a:r>
            <a:rPr lang="en-US"/>
            <a:t>Quality of care and services</a:t>
          </a:r>
        </a:p>
      </dgm:t>
    </dgm:pt>
    <dgm:pt modelId="{12A5517F-FB28-403E-A804-18D7C465F901}" type="parTrans" cxnId="{23ECF445-99A1-4BF7-8957-938EBF666EFB}">
      <dgm:prSet/>
      <dgm:spPr/>
      <dgm:t>
        <a:bodyPr/>
        <a:lstStyle/>
        <a:p>
          <a:endParaRPr lang="en-US"/>
        </a:p>
      </dgm:t>
    </dgm:pt>
    <dgm:pt modelId="{B0ECE508-4000-498F-8FA9-215108D88418}" type="sibTrans" cxnId="{23ECF445-99A1-4BF7-8957-938EBF666EFB}">
      <dgm:prSet/>
      <dgm:spPr>
        <a:solidFill>
          <a:srgbClr val="565A5C"/>
        </a:solidFill>
      </dgm:spPr>
      <dgm:t>
        <a:bodyPr/>
        <a:lstStyle/>
        <a:p>
          <a:endParaRPr lang="en-US"/>
        </a:p>
      </dgm:t>
    </dgm:pt>
    <dgm:pt modelId="{D61AD210-425F-47CB-9270-823CE85CBCCD}">
      <dgm:prSet phldrT="[Text]"/>
      <dgm:spPr>
        <a:solidFill>
          <a:srgbClr val="6639B7"/>
        </a:solidFill>
      </dgm:spPr>
      <dgm:t>
        <a:bodyPr/>
        <a:lstStyle/>
        <a:p>
          <a:r>
            <a:rPr lang="en-US"/>
            <a:t>Outcomes for children, youth and families</a:t>
          </a:r>
        </a:p>
      </dgm:t>
    </dgm:pt>
    <dgm:pt modelId="{F630AB5E-6A71-4AEC-8EE9-A5124CC7246D}" type="parTrans" cxnId="{DEA8FAAE-6937-4301-BF2C-8C72981E9366}">
      <dgm:prSet/>
      <dgm:spPr/>
      <dgm:t>
        <a:bodyPr/>
        <a:lstStyle/>
        <a:p>
          <a:endParaRPr lang="en-US"/>
        </a:p>
      </dgm:t>
    </dgm:pt>
    <dgm:pt modelId="{BED49184-69D9-473F-A920-5A9E06E017DA}" type="sibTrans" cxnId="{DEA8FAAE-6937-4301-BF2C-8C72981E9366}">
      <dgm:prSet/>
      <dgm:spPr/>
      <dgm:t>
        <a:bodyPr/>
        <a:lstStyle/>
        <a:p>
          <a:endParaRPr lang="en-US"/>
        </a:p>
      </dgm:t>
    </dgm:pt>
    <dgm:pt modelId="{8E9D7ED5-DDB6-4792-A04A-4C1EC5667AB6}" type="pres">
      <dgm:prSet presAssocID="{F9E7792E-05FF-42C7-8F6C-BFE7A7646D24}" presName="Name0" presStyleCnt="0">
        <dgm:presLayoutVars>
          <dgm:dir/>
          <dgm:resizeHandles val="exact"/>
        </dgm:presLayoutVars>
      </dgm:prSet>
      <dgm:spPr/>
    </dgm:pt>
    <dgm:pt modelId="{4A5DFC77-9566-4BE6-AC4E-6F4195FA195B}" type="pres">
      <dgm:prSet presAssocID="{4ED1C374-DEA1-4062-BA87-5DE2C41568ED}" presName="node" presStyleLbl="node1" presStyleIdx="0" presStyleCnt="2" custLinFactNeighborX="-75146" custLinFactNeighborY="60004">
        <dgm:presLayoutVars>
          <dgm:bulletEnabled val="1"/>
        </dgm:presLayoutVars>
      </dgm:prSet>
      <dgm:spPr/>
    </dgm:pt>
    <dgm:pt modelId="{43D0F847-B2B4-49C7-A06D-585CEB2FDAAA}" type="pres">
      <dgm:prSet presAssocID="{B0ECE508-4000-498F-8FA9-215108D88418}" presName="sibTrans" presStyleLbl="sibTrans2D1" presStyleIdx="0" presStyleCnt="1"/>
      <dgm:spPr/>
    </dgm:pt>
    <dgm:pt modelId="{06E3E73C-FC6B-482D-B84A-5FC534EC2980}" type="pres">
      <dgm:prSet presAssocID="{B0ECE508-4000-498F-8FA9-215108D88418}" presName="connectorText" presStyleLbl="sibTrans2D1" presStyleIdx="0" presStyleCnt="1"/>
      <dgm:spPr/>
    </dgm:pt>
    <dgm:pt modelId="{5D522399-2C3D-4374-BE23-256C591C4646}" type="pres">
      <dgm:prSet presAssocID="{D61AD210-425F-47CB-9270-823CE85CBCCD}" presName="node" presStyleLbl="node1" presStyleIdx="1" presStyleCnt="2" custLinFactNeighborX="-4982" custLinFactNeighborY="60004">
        <dgm:presLayoutVars>
          <dgm:bulletEnabled val="1"/>
        </dgm:presLayoutVars>
      </dgm:prSet>
      <dgm:spPr/>
    </dgm:pt>
  </dgm:ptLst>
  <dgm:cxnLst>
    <dgm:cxn modelId="{2272F22D-6C96-4DE6-948C-6847DE374428}" type="presOf" srcId="{B0ECE508-4000-498F-8FA9-215108D88418}" destId="{06E3E73C-FC6B-482D-B84A-5FC534EC2980}" srcOrd="1" destOrd="0" presId="urn:microsoft.com/office/officeart/2005/8/layout/process1"/>
    <dgm:cxn modelId="{EB994C3F-BC2E-4A69-8BCD-DCA3E0CB7ECA}" type="presOf" srcId="{4ED1C374-DEA1-4062-BA87-5DE2C41568ED}" destId="{4A5DFC77-9566-4BE6-AC4E-6F4195FA195B}" srcOrd="0" destOrd="0" presId="urn:microsoft.com/office/officeart/2005/8/layout/process1"/>
    <dgm:cxn modelId="{23ECF445-99A1-4BF7-8957-938EBF666EFB}" srcId="{F9E7792E-05FF-42C7-8F6C-BFE7A7646D24}" destId="{4ED1C374-DEA1-4062-BA87-5DE2C41568ED}" srcOrd="0" destOrd="0" parTransId="{12A5517F-FB28-403E-A804-18D7C465F901}" sibTransId="{B0ECE508-4000-498F-8FA9-215108D88418}"/>
    <dgm:cxn modelId="{5B2C7CA6-6E89-4353-BD0A-1B9CB335EA0C}" type="presOf" srcId="{F9E7792E-05FF-42C7-8F6C-BFE7A7646D24}" destId="{8E9D7ED5-DDB6-4792-A04A-4C1EC5667AB6}" srcOrd="0" destOrd="0" presId="urn:microsoft.com/office/officeart/2005/8/layout/process1"/>
    <dgm:cxn modelId="{E25970AD-327B-485C-9120-026C301886DD}" type="presOf" srcId="{D61AD210-425F-47CB-9270-823CE85CBCCD}" destId="{5D522399-2C3D-4374-BE23-256C591C4646}" srcOrd="0" destOrd="0" presId="urn:microsoft.com/office/officeart/2005/8/layout/process1"/>
    <dgm:cxn modelId="{DEA8FAAE-6937-4301-BF2C-8C72981E9366}" srcId="{F9E7792E-05FF-42C7-8F6C-BFE7A7646D24}" destId="{D61AD210-425F-47CB-9270-823CE85CBCCD}" srcOrd="1" destOrd="0" parTransId="{F630AB5E-6A71-4AEC-8EE9-A5124CC7246D}" sibTransId="{BED49184-69D9-473F-A920-5A9E06E017DA}"/>
    <dgm:cxn modelId="{96688CC7-9AA6-4D60-A210-36A768ADF30E}" type="presOf" srcId="{B0ECE508-4000-498F-8FA9-215108D88418}" destId="{43D0F847-B2B4-49C7-A06D-585CEB2FDAAA}" srcOrd="0" destOrd="0" presId="urn:microsoft.com/office/officeart/2005/8/layout/process1"/>
    <dgm:cxn modelId="{F5D4DEEC-C1EE-4F89-A323-15465B756AEA}" type="presParOf" srcId="{8E9D7ED5-DDB6-4792-A04A-4C1EC5667AB6}" destId="{4A5DFC77-9566-4BE6-AC4E-6F4195FA195B}" srcOrd="0" destOrd="0" presId="urn:microsoft.com/office/officeart/2005/8/layout/process1"/>
    <dgm:cxn modelId="{8B927E9E-8B84-46C4-8A0B-D0CDD29DA8B5}" type="presParOf" srcId="{8E9D7ED5-DDB6-4792-A04A-4C1EC5667AB6}" destId="{43D0F847-B2B4-49C7-A06D-585CEB2FDAAA}" srcOrd="1" destOrd="0" presId="urn:microsoft.com/office/officeart/2005/8/layout/process1"/>
    <dgm:cxn modelId="{6F335C63-87B0-4EB8-8C3B-68160BA50D31}" type="presParOf" srcId="{43D0F847-B2B4-49C7-A06D-585CEB2FDAAA}" destId="{06E3E73C-FC6B-482D-B84A-5FC534EC2980}" srcOrd="0" destOrd="0" presId="urn:microsoft.com/office/officeart/2005/8/layout/process1"/>
    <dgm:cxn modelId="{B2EF554A-CFF5-4999-BCEA-1A5DC8644100}" type="presParOf" srcId="{8E9D7ED5-DDB6-4792-A04A-4C1EC5667AB6}" destId="{5D522399-2C3D-4374-BE23-256C591C4646}"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C046AF6-263D-4CE4-8D54-EAA7193424F1}" type="doc">
      <dgm:prSet loTypeId="urn:microsoft.com/office/officeart/2011/layout/HexagonRadial" loCatId="cycle" qsTypeId="urn:microsoft.com/office/officeart/2005/8/quickstyle/simple1" qsCatId="simple" csTypeId="urn:microsoft.com/office/officeart/2005/8/colors/accent4_1" csCatId="accent4" phldr="1"/>
      <dgm:spPr/>
      <dgm:t>
        <a:bodyPr/>
        <a:lstStyle/>
        <a:p>
          <a:endParaRPr lang="en-US"/>
        </a:p>
      </dgm:t>
    </dgm:pt>
    <dgm:pt modelId="{89C21B23-39E1-4E57-9807-2D8EE2D94844}">
      <dgm:prSet phldrT="[Text]" custT="1"/>
      <dgm:spPr>
        <a:solidFill>
          <a:srgbClr val="FFB75E"/>
        </a:solidFill>
        <a:ln>
          <a:noFill/>
        </a:ln>
      </dgm:spPr>
      <dgm:t>
        <a:bodyPr/>
        <a:lstStyle/>
        <a:p>
          <a:r>
            <a:rPr lang="en-US" sz="2000" b="1">
              <a:solidFill>
                <a:schemeClr val="bg1"/>
              </a:solidFill>
            </a:rPr>
            <a:t>QUALITY CARE</a:t>
          </a:r>
        </a:p>
      </dgm:t>
    </dgm:pt>
    <dgm:pt modelId="{4454A2D8-6191-4B40-AB6B-FBABDBFEB67B}" type="parTrans" cxnId="{BA0616BF-7D6D-46CB-90E9-B5510F06069D}">
      <dgm:prSet/>
      <dgm:spPr/>
      <dgm:t>
        <a:bodyPr/>
        <a:lstStyle/>
        <a:p>
          <a:endParaRPr lang="en-US"/>
        </a:p>
      </dgm:t>
    </dgm:pt>
    <dgm:pt modelId="{660A61F3-53A2-4DB3-B645-09AA173862E3}" type="sibTrans" cxnId="{BA0616BF-7D6D-46CB-90E9-B5510F06069D}">
      <dgm:prSet/>
      <dgm:spPr/>
      <dgm:t>
        <a:bodyPr/>
        <a:lstStyle/>
        <a:p>
          <a:endParaRPr lang="en-US"/>
        </a:p>
      </dgm:t>
    </dgm:pt>
    <dgm:pt modelId="{F2082416-9E2B-45C2-A947-6CBAEBBF5966}">
      <dgm:prSet phldrT="[Text]"/>
      <dgm:spPr>
        <a:ln>
          <a:solidFill>
            <a:srgbClr val="00A599"/>
          </a:solidFill>
        </a:ln>
      </dgm:spPr>
      <dgm:t>
        <a:bodyPr/>
        <a:lstStyle/>
        <a:p>
          <a:r>
            <a:rPr lang="en-US"/>
            <a:t>client focused</a:t>
          </a:r>
        </a:p>
      </dgm:t>
    </dgm:pt>
    <dgm:pt modelId="{D8D07D8C-0080-4410-B867-BD5D49A66F24}" type="parTrans" cxnId="{1E197A40-F096-422F-9AAF-F504FF865156}">
      <dgm:prSet/>
      <dgm:spPr/>
      <dgm:t>
        <a:bodyPr/>
        <a:lstStyle/>
        <a:p>
          <a:endParaRPr lang="en-US"/>
        </a:p>
      </dgm:t>
    </dgm:pt>
    <dgm:pt modelId="{0998D591-44DF-46EC-85F6-DB87F4FC0EDA}" type="sibTrans" cxnId="{1E197A40-F096-422F-9AAF-F504FF865156}">
      <dgm:prSet/>
      <dgm:spPr/>
      <dgm:t>
        <a:bodyPr/>
        <a:lstStyle/>
        <a:p>
          <a:endParaRPr lang="en-US"/>
        </a:p>
      </dgm:t>
    </dgm:pt>
    <dgm:pt modelId="{62B71E62-8FB2-4F7E-AFD2-9345341FC215}">
      <dgm:prSet phldrT="[Text]"/>
      <dgm:spPr>
        <a:ln>
          <a:solidFill>
            <a:srgbClr val="00A599"/>
          </a:solidFill>
        </a:ln>
      </dgm:spPr>
      <dgm:t>
        <a:bodyPr/>
        <a:lstStyle/>
        <a:p>
          <a:r>
            <a:rPr lang="en-US"/>
            <a:t>efficient</a:t>
          </a:r>
        </a:p>
      </dgm:t>
    </dgm:pt>
    <dgm:pt modelId="{F4D01908-0A48-4ED9-8D16-37B92053399A}" type="parTrans" cxnId="{D52CBA23-0D32-43EC-82D7-904F50BF5264}">
      <dgm:prSet/>
      <dgm:spPr/>
      <dgm:t>
        <a:bodyPr/>
        <a:lstStyle/>
        <a:p>
          <a:endParaRPr lang="en-US"/>
        </a:p>
      </dgm:t>
    </dgm:pt>
    <dgm:pt modelId="{7E3DB24A-805E-4F05-A22B-8DB17900C67B}" type="sibTrans" cxnId="{D52CBA23-0D32-43EC-82D7-904F50BF5264}">
      <dgm:prSet/>
      <dgm:spPr/>
      <dgm:t>
        <a:bodyPr/>
        <a:lstStyle/>
        <a:p>
          <a:endParaRPr lang="en-US"/>
        </a:p>
      </dgm:t>
    </dgm:pt>
    <dgm:pt modelId="{510918F7-281A-4129-A9B9-DBD97A398A34}">
      <dgm:prSet phldrT="[Text]"/>
      <dgm:spPr>
        <a:ln>
          <a:solidFill>
            <a:srgbClr val="00A599"/>
          </a:solidFill>
        </a:ln>
      </dgm:spPr>
      <dgm:t>
        <a:bodyPr/>
        <a:lstStyle/>
        <a:p>
          <a:r>
            <a:rPr lang="en-US"/>
            <a:t>effective</a:t>
          </a:r>
        </a:p>
      </dgm:t>
    </dgm:pt>
    <dgm:pt modelId="{597D89BB-367C-472A-B2D9-FBC2F2FF3E32}" type="parTrans" cxnId="{AF1D1EC8-192A-48FF-85E5-6354604AAD5C}">
      <dgm:prSet/>
      <dgm:spPr/>
      <dgm:t>
        <a:bodyPr/>
        <a:lstStyle/>
        <a:p>
          <a:endParaRPr lang="en-US"/>
        </a:p>
      </dgm:t>
    </dgm:pt>
    <dgm:pt modelId="{77E38814-5FAD-40C8-9FE0-8A91BD7C52B0}" type="sibTrans" cxnId="{AF1D1EC8-192A-48FF-85E5-6354604AAD5C}">
      <dgm:prSet/>
      <dgm:spPr/>
      <dgm:t>
        <a:bodyPr/>
        <a:lstStyle/>
        <a:p>
          <a:endParaRPr lang="en-US"/>
        </a:p>
      </dgm:t>
    </dgm:pt>
    <dgm:pt modelId="{66A3DCA2-1CBC-40C1-A2D7-D81FE94AEEDA}">
      <dgm:prSet phldrT="[Text]"/>
      <dgm:spPr>
        <a:ln>
          <a:solidFill>
            <a:srgbClr val="00A599"/>
          </a:solidFill>
        </a:ln>
      </dgm:spPr>
      <dgm:t>
        <a:bodyPr/>
        <a:lstStyle/>
        <a:p>
          <a:r>
            <a:rPr lang="en-US"/>
            <a:t>equitable</a:t>
          </a:r>
        </a:p>
      </dgm:t>
    </dgm:pt>
    <dgm:pt modelId="{202D4B1F-44B8-4DB6-A085-2CD331444575}" type="parTrans" cxnId="{678676F5-D3F0-4863-B6AD-D3BD7514CB9D}">
      <dgm:prSet/>
      <dgm:spPr/>
      <dgm:t>
        <a:bodyPr/>
        <a:lstStyle/>
        <a:p>
          <a:endParaRPr lang="en-US"/>
        </a:p>
      </dgm:t>
    </dgm:pt>
    <dgm:pt modelId="{5C229890-676F-42FC-8FF2-EDC6A7ED5805}" type="sibTrans" cxnId="{678676F5-D3F0-4863-B6AD-D3BD7514CB9D}">
      <dgm:prSet/>
      <dgm:spPr/>
      <dgm:t>
        <a:bodyPr/>
        <a:lstStyle/>
        <a:p>
          <a:endParaRPr lang="en-US"/>
        </a:p>
      </dgm:t>
    </dgm:pt>
    <dgm:pt modelId="{78A3C22F-B7DA-494B-A9E5-D9984641E0A8}">
      <dgm:prSet phldrT="[Text]"/>
      <dgm:spPr>
        <a:ln>
          <a:solidFill>
            <a:srgbClr val="00A599"/>
          </a:solidFill>
        </a:ln>
      </dgm:spPr>
      <dgm:t>
        <a:bodyPr/>
        <a:lstStyle/>
        <a:p>
          <a:r>
            <a:rPr lang="en-US"/>
            <a:t>timely</a:t>
          </a:r>
        </a:p>
      </dgm:t>
    </dgm:pt>
    <dgm:pt modelId="{266C2300-E81F-4929-8A20-5A1BC9D7FC5E}" type="parTrans" cxnId="{04223617-3A6B-4AAB-B57A-66A0666602AD}">
      <dgm:prSet/>
      <dgm:spPr/>
      <dgm:t>
        <a:bodyPr/>
        <a:lstStyle/>
        <a:p>
          <a:endParaRPr lang="en-US"/>
        </a:p>
      </dgm:t>
    </dgm:pt>
    <dgm:pt modelId="{53ABF6E3-8A7E-46DE-8860-9636A107FC4C}" type="sibTrans" cxnId="{04223617-3A6B-4AAB-B57A-66A0666602AD}">
      <dgm:prSet/>
      <dgm:spPr/>
      <dgm:t>
        <a:bodyPr/>
        <a:lstStyle/>
        <a:p>
          <a:endParaRPr lang="en-US"/>
        </a:p>
      </dgm:t>
    </dgm:pt>
    <dgm:pt modelId="{B9210876-ADFB-49A2-B21C-6C2B5B837CCA}">
      <dgm:prSet phldrT="[Text]"/>
      <dgm:spPr>
        <a:ln>
          <a:solidFill>
            <a:srgbClr val="00A599"/>
          </a:solidFill>
        </a:ln>
      </dgm:spPr>
      <dgm:t>
        <a:bodyPr/>
        <a:lstStyle/>
        <a:p>
          <a:r>
            <a:rPr lang="en-US"/>
            <a:t>safe</a:t>
          </a:r>
        </a:p>
      </dgm:t>
    </dgm:pt>
    <dgm:pt modelId="{74DAB51C-12C5-41A2-9840-64DE6E7888BA}" type="parTrans" cxnId="{89FAEFEF-5991-4D94-ABE5-A209BD8CD431}">
      <dgm:prSet/>
      <dgm:spPr/>
      <dgm:t>
        <a:bodyPr/>
        <a:lstStyle/>
        <a:p>
          <a:endParaRPr lang="en-US"/>
        </a:p>
      </dgm:t>
    </dgm:pt>
    <dgm:pt modelId="{431B5635-0076-4DAA-BD8C-2B223472E3B0}" type="sibTrans" cxnId="{89FAEFEF-5991-4D94-ABE5-A209BD8CD431}">
      <dgm:prSet/>
      <dgm:spPr/>
      <dgm:t>
        <a:bodyPr/>
        <a:lstStyle/>
        <a:p>
          <a:endParaRPr lang="en-US"/>
        </a:p>
      </dgm:t>
    </dgm:pt>
    <dgm:pt modelId="{FF8D2259-D69B-4EA8-990B-8434A9EC4C94}" type="pres">
      <dgm:prSet presAssocID="{FC046AF6-263D-4CE4-8D54-EAA7193424F1}" presName="Name0" presStyleCnt="0">
        <dgm:presLayoutVars>
          <dgm:chMax val="1"/>
          <dgm:chPref val="1"/>
          <dgm:dir/>
          <dgm:animOne val="branch"/>
          <dgm:animLvl val="lvl"/>
        </dgm:presLayoutVars>
      </dgm:prSet>
      <dgm:spPr/>
    </dgm:pt>
    <dgm:pt modelId="{897BA28B-1889-41DE-9741-15B9C67775A0}" type="pres">
      <dgm:prSet presAssocID="{89C21B23-39E1-4E57-9807-2D8EE2D94844}" presName="Parent" presStyleLbl="node0" presStyleIdx="0" presStyleCnt="1" custLinFactNeighborY="1154">
        <dgm:presLayoutVars>
          <dgm:chMax val="6"/>
          <dgm:chPref val="6"/>
        </dgm:presLayoutVars>
      </dgm:prSet>
      <dgm:spPr/>
    </dgm:pt>
    <dgm:pt modelId="{1FA6ADBD-1DA2-45C0-8743-46FCC8185C46}" type="pres">
      <dgm:prSet presAssocID="{F2082416-9E2B-45C2-A947-6CBAEBBF5966}" presName="Accent1" presStyleCnt="0"/>
      <dgm:spPr/>
    </dgm:pt>
    <dgm:pt modelId="{4C33374C-CDD1-4C6C-872E-93AC5CBA4488}" type="pres">
      <dgm:prSet presAssocID="{F2082416-9E2B-45C2-A947-6CBAEBBF5966}" presName="Accent" presStyleLbl="bgShp" presStyleIdx="0" presStyleCnt="6"/>
      <dgm:spPr/>
    </dgm:pt>
    <dgm:pt modelId="{5CA32E29-8E67-487E-A936-49A5DCA9E82E}" type="pres">
      <dgm:prSet presAssocID="{F2082416-9E2B-45C2-A947-6CBAEBBF5966}" presName="Child1" presStyleLbl="node1" presStyleIdx="0" presStyleCnt="6">
        <dgm:presLayoutVars>
          <dgm:chMax val="0"/>
          <dgm:chPref val="0"/>
          <dgm:bulletEnabled val="1"/>
        </dgm:presLayoutVars>
      </dgm:prSet>
      <dgm:spPr/>
    </dgm:pt>
    <dgm:pt modelId="{3EC6449E-78F6-48FC-AE53-35E5D92FD740}" type="pres">
      <dgm:prSet presAssocID="{B9210876-ADFB-49A2-B21C-6C2B5B837CCA}" presName="Accent2" presStyleCnt="0"/>
      <dgm:spPr/>
    </dgm:pt>
    <dgm:pt modelId="{065C3E0A-53C0-42AF-BCB7-5D27E01C7BF3}" type="pres">
      <dgm:prSet presAssocID="{B9210876-ADFB-49A2-B21C-6C2B5B837CCA}" presName="Accent" presStyleLbl="bgShp" presStyleIdx="1" presStyleCnt="6"/>
      <dgm:spPr>
        <a:noFill/>
      </dgm:spPr>
    </dgm:pt>
    <dgm:pt modelId="{F2FF65D1-EDE5-4EB3-AF26-B983D71CF8C2}" type="pres">
      <dgm:prSet presAssocID="{B9210876-ADFB-49A2-B21C-6C2B5B837CCA}" presName="Child2" presStyleLbl="node1" presStyleIdx="1" presStyleCnt="6">
        <dgm:presLayoutVars>
          <dgm:chMax val="0"/>
          <dgm:chPref val="0"/>
          <dgm:bulletEnabled val="1"/>
        </dgm:presLayoutVars>
      </dgm:prSet>
      <dgm:spPr/>
    </dgm:pt>
    <dgm:pt modelId="{C9E2961A-4E94-4FDD-96AD-B9DE16740643}" type="pres">
      <dgm:prSet presAssocID="{62B71E62-8FB2-4F7E-AFD2-9345341FC215}" presName="Accent3" presStyleCnt="0"/>
      <dgm:spPr/>
    </dgm:pt>
    <dgm:pt modelId="{18EACBCB-6286-46A0-AB99-27E347EEA229}" type="pres">
      <dgm:prSet presAssocID="{62B71E62-8FB2-4F7E-AFD2-9345341FC215}" presName="Accent" presStyleLbl="bgShp" presStyleIdx="2" presStyleCnt="6"/>
      <dgm:spPr>
        <a:noFill/>
      </dgm:spPr>
    </dgm:pt>
    <dgm:pt modelId="{42931BB6-09B6-44AE-9878-FD05EAA6D276}" type="pres">
      <dgm:prSet presAssocID="{62B71E62-8FB2-4F7E-AFD2-9345341FC215}" presName="Child3" presStyleLbl="node1" presStyleIdx="2" presStyleCnt="6">
        <dgm:presLayoutVars>
          <dgm:chMax val="0"/>
          <dgm:chPref val="0"/>
          <dgm:bulletEnabled val="1"/>
        </dgm:presLayoutVars>
      </dgm:prSet>
      <dgm:spPr/>
    </dgm:pt>
    <dgm:pt modelId="{4BD0C70A-D0E4-4C68-85D3-AB9F5304F313}" type="pres">
      <dgm:prSet presAssocID="{510918F7-281A-4129-A9B9-DBD97A398A34}" presName="Accent4" presStyleCnt="0"/>
      <dgm:spPr/>
    </dgm:pt>
    <dgm:pt modelId="{F2A79FE2-ABE6-48EB-AB10-524E78785196}" type="pres">
      <dgm:prSet presAssocID="{510918F7-281A-4129-A9B9-DBD97A398A34}" presName="Accent" presStyleLbl="bgShp" presStyleIdx="3" presStyleCnt="6"/>
      <dgm:spPr>
        <a:noFill/>
      </dgm:spPr>
    </dgm:pt>
    <dgm:pt modelId="{CA2F0848-B3CE-49F1-920F-056774B15334}" type="pres">
      <dgm:prSet presAssocID="{510918F7-281A-4129-A9B9-DBD97A398A34}" presName="Child4" presStyleLbl="node1" presStyleIdx="3" presStyleCnt="6">
        <dgm:presLayoutVars>
          <dgm:chMax val="0"/>
          <dgm:chPref val="0"/>
          <dgm:bulletEnabled val="1"/>
        </dgm:presLayoutVars>
      </dgm:prSet>
      <dgm:spPr/>
    </dgm:pt>
    <dgm:pt modelId="{DC6EDF67-560D-430E-9036-FAC0602C957E}" type="pres">
      <dgm:prSet presAssocID="{66A3DCA2-1CBC-40C1-A2D7-D81FE94AEEDA}" presName="Accent5" presStyleCnt="0"/>
      <dgm:spPr/>
    </dgm:pt>
    <dgm:pt modelId="{A919197E-D451-41F6-89EB-9F43469AB0B2}" type="pres">
      <dgm:prSet presAssocID="{66A3DCA2-1CBC-40C1-A2D7-D81FE94AEEDA}" presName="Accent" presStyleLbl="bgShp" presStyleIdx="4" presStyleCnt="6"/>
      <dgm:spPr>
        <a:noFill/>
      </dgm:spPr>
    </dgm:pt>
    <dgm:pt modelId="{037158DD-EC5E-43B4-A4D3-3439276B7C89}" type="pres">
      <dgm:prSet presAssocID="{66A3DCA2-1CBC-40C1-A2D7-D81FE94AEEDA}" presName="Child5" presStyleLbl="node1" presStyleIdx="4" presStyleCnt="6" custScaleX="101209" custLinFactNeighborX="-1295" custLinFactNeighborY="1987">
        <dgm:presLayoutVars>
          <dgm:chMax val="0"/>
          <dgm:chPref val="0"/>
          <dgm:bulletEnabled val="1"/>
        </dgm:presLayoutVars>
      </dgm:prSet>
      <dgm:spPr/>
    </dgm:pt>
    <dgm:pt modelId="{D724363A-F555-420F-B314-13F52BC061DD}" type="pres">
      <dgm:prSet presAssocID="{78A3C22F-B7DA-494B-A9E5-D9984641E0A8}" presName="Accent6" presStyleCnt="0"/>
      <dgm:spPr/>
    </dgm:pt>
    <dgm:pt modelId="{C5D45FFD-DD3A-40AA-8FE6-37352EA836DA}" type="pres">
      <dgm:prSet presAssocID="{78A3C22F-B7DA-494B-A9E5-D9984641E0A8}" presName="Accent" presStyleLbl="bgShp" presStyleIdx="5" presStyleCnt="6"/>
      <dgm:spPr>
        <a:noFill/>
      </dgm:spPr>
    </dgm:pt>
    <dgm:pt modelId="{48C2DD65-24FE-441D-A7A7-F6C09113FB20}" type="pres">
      <dgm:prSet presAssocID="{78A3C22F-B7DA-494B-A9E5-D9984641E0A8}" presName="Child6" presStyleLbl="node1" presStyleIdx="5" presStyleCnt="6">
        <dgm:presLayoutVars>
          <dgm:chMax val="0"/>
          <dgm:chPref val="0"/>
          <dgm:bulletEnabled val="1"/>
        </dgm:presLayoutVars>
      </dgm:prSet>
      <dgm:spPr/>
    </dgm:pt>
  </dgm:ptLst>
  <dgm:cxnLst>
    <dgm:cxn modelId="{04223617-3A6B-4AAB-B57A-66A0666602AD}" srcId="{89C21B23-39E1-4E57-9807-2D8EE2D94844}" destId="{78A3C22F-B7DA-494B-A9E5-D9984641E0A8}" srcOrd="5" destOrd="0" parTransId="{266C2300-E81F-4929-8A20-5A1BC9D7FC5E}" sibTransId="{53ABF6E3-8A7E-46DE-8860-9636A107FC4C}"/>
    <dgm:cxn modelId="{D52CBA23-0D32-43EC-82D7-904F50BF5264}" srcId="{89C21B23-39E1-4E57-9807-2D8EE2D94844}" destId="{62B71E62-8FB2-4F7E-AFD2-9345341FC215}" srcOrd="2" destOrd="0" parTransId="{F4D01908-0A48-4ED9-8D16-37B92053399A}" sibTransId="{7E3DB24A-805E-4F05-A22B-8DB17900C67B}"/>
    <dgm:cxn modelId="{1E197A40-F096-422F-9AAF-F504FF865156}" srcId="{89C21B23-39E1-4E57-9807-2D8EE2D94844}" destId="{F2082416-9E2B-45C2-A947-6CBAEBBF5966}" srcOrd="0" destOrd="0" parTransId="{D8D07D8C-0080-4410-B867-BD5D49A66F24}" sibTransId="{0998D591-44DF-46EC-85F6-DB87F4FC0EDA}"/>
    <dgm:cxn modelId="{8A4AFF60-775D-4C32-A9A3-57D94BDA1A08}" type="presOf" srcId="{FC046AF6-263D-4CE4-8D54-EAA7193424F1}" destId="{FF8D2259-D69B-4EA8-990B-8434A9EC4C94}" srcOrd="0" destOrd="0" presId="urn:microsoft.com/office/officeart/2011/layout/HexagonRadial"/>
    <dgm:cxn modelId="{8B69E575-E361-4681-AB07-A9F67F6E3D79}" type="presOf" srcId="{B9210876-ADFB-49A2-B21C-6C2B5B837CCA}" destId="{F2FF65D1-EDE5-4EB3-AF26-B983D71CF8C2}" srcOrd="0" destOrd="0" presId="urn:microsoft.com/office/officeart/2011/layout/HexagonRadial"/>
    <dgm:cxn modelId="{20E01582-4EC5-4FC3-BEA4-8042D5A17EF4}" type="presOf" srcId="{F2082416-9E2B-45C2-A947-6CBAEBBF5966}" destId="{5CA32E29-8E67-487E-A936-49A5DCA9E82E}" srcOrd="0" destOrd="0" presId="urn:microsoft.com/office/officeart/2011/layout/HexagonRadial"/>
    <dgm:cxn modelId="{2D29A69A-63F1-4BC6-B106-F2700C9C4435}" type="presOf" srcId="{66A3DCA2-1CBC-40C1-A2D7-D81FE94AEEDA}" destId="{037158DD-EC5E-43B4-A4D3-3439276B7C89}" srcOrd="0" destOrd="0" presId="urn:microsoft.com/office/officeart/2011/layout/HexagonRadial"/>
    <dgm:cxn modelId="{A6B474A5-635B-43EA-B907-4368B9AA9550}" type="presOf" srcId="{62B71E62-8FB2-4F7E-AFD2-9345341FC215}" destId="{42931BB6-09B6-44AE-9878-FD05EAA6D276}" srcOrd="0" destOrd="0" presId="urn:microsoft.com/office/officeart/2011/layout/HexagonRadial"/>
    <dgm:cxn modelId="{B32FBAB4-BDF2-492E-9CE0-C37D9D07BA8B}" type="presOf" srcId="{89C21B23-39E1-4E57-9807-2D8EE2D94844}" destId="{897BA28B-1889-41DE-9741-15B9C67775A0}" srcOrd="0" destOrd="0" presId="urn:microsoft.com/office/officeart/2011/layout/HexagonRadial"/>
    <dgm:cxn modelId="{BA0616BF-7D6D-46CB-90E9-B5510F06069D}" srcId="{FC046AF6-263D-4CE4-8D54-EAA7193424F1}" destId="{89C21B23-39E1-4E57-9807-2D8EE2D94844}" srcOrd="0" destOrd="0" parTransId="{4454A2D8-6191-4B40-AB6B-FBABDBFEB67B}" sibTransId="{660A61F3-53A2-4DB3-B645-09AA173862E3}"/>
    <dgm:cxn modelId="{AF1D1EC8-192A-48FF-85E5-6354604AAD5C}" srcId="{89C21B23-39E1-4E57-9807-2D8EE2D94844}" destId="{510918F7-281A-4129-A9B9-DBD97A398A34}" srcOrd="3" destOrd="0" parTransId="{597D89BB-367C-472A-B2D9-FBC2F2FF3E32}" sibTransId="{77E38814-5FAD-40C8-9FE0-8A91BD7C52B0}"/>
    <dgm:cxn modelId="{136FA6E4-E2C5-49A8-AEFD-620A64BCB845}" type="presOf" srcId="{78A3C22F-B7DA-494B-A9E5-D9984641E0A8}" destId="{48C2DD65-24FE-441D-A7A7-F6C09113FB20}" srcOrd="0" destOrd="0" presId="urn:microsoft.com/office/officeart/2011/layout/HexagonRadial"/>
    <dgm:cxn modelId="{89FAEFEF-5991-4D94-ABE5-A209BD8CD431}" srcId="{89C21B23-39E1-4E57-9807-2D8EE2D94844}" destId="{B9210876-ADFB-49A2-B21C-6C2B5B837CCA}" srcOrd="1" destOrd="0" parTransId="{74DAB51C-12C5-41A2-9840-64DE6E7888BA}" sibTransId="{431B5635-0076-4DAA-BD8C-2B223472E3B0}"/>
    <dgm:cxn modelId="{678676F5-D3F0-4863-B6AD-D3BD7514CB9D}" srcId="{89C21B23-39E1-4E57-9807-2D8EE2D94844}" destId="{66A3DCA2-1CBC-40C1-A2D7-D81FE94AEEDA}" srcOrd="4" destOrd="0" parTransId="{202D4B1F-44B8-4DB6-A085-2CD331444575}" sibTransId="{5C229890-676F-42FC-8FF2-EDC6A7ED5805}"/>
    <dgm:cxn modelId="{C04851FC-FDC9-4402-9625-5C64A96B22A1}" type="presOf" srcId="{510918F7-281A-4129-A9B9-DBD97A398A34}" destId="{CA2F0848-B3CE-49F1-920F-056774B15334}" srcOrd="0" destOrd="0" presId="urn:microsoft.com/office/officeart/2011/layout/HexagonRadial"/>
    <dgm:cxn modelId="{F09560AC-D4AA-465A-AE07-4AE68068CEDB}" type="presParOf" srcId="{FF8D2259-D69B-4EA8-990B-8434A9EC4C94}" destId="{897BA28B-1889-41DE-9741-15B9C67775A0}" srcOrd="0" destOrd="0" presId="urn:microsoft.com/office/officeart/2011/layout/HexagonRadial"/>
    <dgm:cxn modelId="{E08913E5-20D4-4F26-98A7-F67B2D5463BA}" type="presParOf" srcId="{FF8D2259-D69B-4EA8-990B-8434A9EC4C94}" destId="{1FA6ADBD-1DA2-45C0-8743-46FCC8185C46}" srcOrd="1" destOrd="0" presId="urn:microsoft.com/office/officeart/2011/layout/HexagonRadial"/>
    <dgm:cxn modelId="{EC6F0377-6052-4BFA-8B33-075DB8ABB470}" type="presParOf" srcId="{1FA6ADBD-1DA2-45C0-8743-46FCC8185C46}" destId="{4C33374C-CDD1-4C6C-872E-93AC5CBA4488}" srcOrd="0" destOrd="0" presId="urn:microsoft.com/office/officeart/2011/layout/HexagonRadial"/>
    <dgm:cxn modelId="{9E9348C1-242C-4F70-B42D-18B4D3B2E844}" type="presParOf" srcId="{FF8D2259-D69B-4EA8-990B-8434A9EC4C94}" destId="{5CA32E29-8E67-487E-A936-49A5DCA9E82E}" srcOrd="2" destOrd="0" presId="urn:microsoft.com/office/officeart/2011/layout/HexagonRadial"/>
    <dgm:cxn modelId="{6B95E1C2-1BBF-41A9-9649-142D5FA4888A}" type="presParOf" srcId="{FF8D2259-D69B-4EA8-990B-8434A9EC4C94}" destId="{3EC6449E-78F6-48FC-AE53-35E5D92FD740}" srcOrd="3" destOrd="0" presId="urn:microsoft.com/office/officeart/2011/layout/HexagonRadial"/>
    <dgm:cxn modelId="{79977146-C490-42C9-87E0-04C280AA127F}" type="presParOf" srcId="{3EC6449E-78F6-48FC-AE53-35E5D92FD740}" destId="{065C3E0A-53C0-42AF-BCB7-5D27E01C7BF3}" srcOrd="0" destOrd="0" presId="urn:microsoft.com/office/officeart/2011/layout/HexagonRadial"/>
    <dgm:cxn modelId="{C33F6298-7B72-4227-978E-8E0C767882C0}" type="presParOf" srcId="{FF8D2259-D69B-4EA8-990B-8434A9EC4C94}" destId="{F2FF65D1-EDE5-4EB3-AF26-B983D71CF8C2}" srcOrd="4" destOrd="0" presId="urn:microsoft.com/office/officeart/2011/layout/HexagonRadial"/>
    <dgm:cxn modelId="{9837DD52-4A32-4E1C-911D-44FF6671E56E}" type="presParOf" srcId="{FF8D2259-D69B-4EA8-990B-8434A9EC4C94}" destId="{C9E2961A-4E94-4FDD-96AD-B9DE16740643}" srcOrd="5" destOrd="0" presId="urn:microsoft.com/office/officeart/2011/layout/HexagonRadial"/>
    <dgm:cxn modelId="{85F26191-7579-42E2-95CC-2C3A9EC6C337}" type="presParOf" srcId="{C9E2961A-4E94-4FDD-96AD-B9DE16740643}" destId="{18EACBCB-6286-46A0-AB99-27E347EEA229}" srcOrd="0" destOrd="0" presId="urn:microsoft.com/office/officeart/2011/layout/HexagonRadial"/>
    <dgm:cxn modelId="{7FBE1EB5-6521-40EA-BC6A-C62221BC3FAB}" type="presParOf" srcId="{FF8D2259-D69B-4EA8-990B-8434A9EC4C94}" destId="{42931BB6-09B6-44AE-9878-FD05EAA6D276}" srcOrd="6" destOrd="0" presId="urn:microsoft.com/office/officeart/2011/layout/HexagonRadial"/>
    <dgm:cxn modelId="{8BAD6A92-2ED9-487C-9E67-A37960E141FE}" type="presParOf" srcId="{FF8D2259-D69B-4EA8-990B-8434A9EC4C94}" destId="{4BD0C70A-D0E4-4C68-85D3-AB9F5304F313}" srcOrd="7" destOrd="0" presId="urn:microsoft.com/office/officeart/2011/layout/HexagonRadial"/>
    <dgm:cxn modelId="{A9FED9A6-1EE4-48CE-BF01-107259005F9F}" type="presParOf" srcId="{4BD0C70A-D0E4-4C68-85D3-AB9F5304F313}" destId="{F2A79FE2-ABE6-48EB-AB10-524E78785196}" srcOrd="0" destOrd="0" presId="urn:microsoft.com/office/officeart/2011/layout/HexagonRadial"/>
    <dgm:cxn modelId="{A77BF401-B69B-43E3-BADD-03DCF9F2DAB3}" type="presParOf" srcId="{FF8D2259-D69B-4EA8-990B-8434A9EC4C94}" destId="{CA2F0848-B3CE-49F1-920F-056774B15334}" srcOrd="8" destOrd="0" presId="urn:microsoft.com/office/officeart/2011/layout/HexagonRadial"/>
    <dgm:cxn modelId="{A95D1F7C-7CC5-4882-A33D-9F02F09D1D6B}" type="presParOf" srcId="{FF8D2259-D69B-4EA8-990B-8434A9EC4C94}" destId="{DC6EDF67-560D-430E-9036-FAC0602C957E}" srcOrd="9" destOrd="0" presId="urn:microsoft.com/office/officeart/2011/layout/HexagonRadial"/>
    <dgm:cxn modelId="{B5871140-BBF8-4FED-8B97-37D7EB0F2959}" type="presParOf" srcId="{DC6EDF67-560D-430E-9036-FAC0602C957E}" destId="{A919197E-D451-41F6-89EB-9F43469AB0B2}" srcOrd="0" destOrd="0" presId="urn:microsoft.com/office/officeart/2011/layout/HexagonRadial"/>
    <dgm:cxn modelId="{B57728B6-E7BA-4F69-8DE6-BBAD8BDB2C79}" type="presParOf" srcId="{FF8D2259-D69B-4EA8-990B-8434A9EC4C94}" destId="{037158DD-EC5E-43B4-A4D3-3439276B7C89}" srcOrd="10" destOrd="0" presId="urn:microsoft.com/office/officeart/2011/layout/HexagonRadial"/>
    <dgm:cxn modelId="{F94B57EA-90BE-4CE0-BD8B-73408C4281A6}" type="presParOf" srcId="{FF8D2259-D69B-4EA8-990B-8434A9EC4C94}" destId="{D724363A-F555-420F-B314-13F52BC061DD}" srcOrd="11" destOrd="0" presId="urn:microsoft.com/office/officeart/2011/layout/HexagonRadial"/>
    <dgm:cxn modelId="{2FD415C5-BD03-43B2-A7B2-791D37D4FBA6}" type="presParOf" srcId="{D724363A-F555-420F-B314-13F52BC061DD}" destId="{C5D45FFD-DD3A-40AA-8FE6-37352EA836DA}" srcOrd="0" destOrd="0" presId="urn:microsoft.com/office/officeart/2011/layout/HexagonRadial"/>
    <dgm:cxn modelId="{5769C4E9-C036-4BF9-A8CF-5EA52491F0C0}" type="presParOf" srcId="{FF8D2259-D69B-4EA8-990B-8434A9EC4C94}" destId="{48C2DD65-24FE-441D-A7A7-F6C09113FB2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636D4-B9BD-487A-AD35-38A7B3A49B70}">
      <dsp:nvSpPr>
        <dsp:cNvPr id="0" name=""/>
        <dsp:cNvSpPr/>
      </dsp:nvSpPr>
      <dsp:spPr>
        <a:xfrm>
          <a:off x="1803628" y="-767"/>
          <a:ext cx="2080359" cy="2080359"/>
        </a:xfrm>
        <a:prstGeom prst="ellipse">
          <a:avLst/>
        </a:prstGeom>
        <a:solidFill>
          <a:srgbClr val="6639B7">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rPr>
            <a:t>Positive relationships</a:t>
          </a:r>
        </a:p>
      </dsp:txBody>
      <dsp:txXfrm>
        <a:off x="2081009" y="363294"/>
        <a:ext cx="1525596" cy="936161"/>
      </dsp:txXfrm>
    </dsp:sp>
    <dsp:sp modelId="{1106C9D5-E9CD-448B-A7C9-07B58D6E919E}">
      <dsp:nvSpPr>
        <dsp:cNvPr id="0" name=""/>
        <dsp:cNvSpPr/>
      </dsp:nvSpPr>
      <dsp:spPr>
        <a:xfrm>
          <a:off x="2567897" y="1299456"/>
          <a:ext cx="2080359" cy="2080359"/>
        </a:xfrm>
        <a:prstGeom prst="ellipse">
          <a:avLst/>
        </a:prstGeom>
        <a:solidFill>
          <a:srgbClr val="E98300">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Positive spaces</a:t>
          </a:r>
        </a:p>
      </dsp:txBody>
      <dsp:txXfrm>
        <a:off x="3204140" y="1836882"/>
        <a:ext cx="1248215" cy="1144197"/>
      </dsp:txXfrm>
    </dsp:sp>
    <dsp:sp modelId="{9542F951-DB67-4429-93D7-F5AAA05CF2E2}">
      <dsp:nvSpPr>
        <dsp:cNvPr id="0" name=""/>
        <dsp:cNvSpPr/>
      </dsp:nvSpPr>
      <dsp:spPr>
        <a:xfrm>
          <a:off x="1032536" y="1211238"/>
          <a:ext cx="2148428" cy="2256794"/>
        </a:xfrm>
        <a:prstGeom prst="ellipse">
          <a:avLst/>
        </a:prstGeom>
        <a:solidFill>
          <a:srgbClr val="00A599">
            <a:alpha val="7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bg1"/>
              </a:solidFill>
            </a:rPr>
            <a:t>Positive opportunities</a:t>
          </a:r>
        </a:p>
      </dsp:txBody>
      <dsp:txXfrm>
        <a:off x="1234847" y="1794243"/>
        <a:ext cx="1289057" cy="12412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DFC77-9566-4BE6-AC4E-6F4195FA195B}">
      <dsp:nvSpPr>
        <dsp:cNvPr id="0" name=""/>
        <dsp:cNvSpPr/>
      </dsp:nvSpPr>
      <dsp:spPr>
        <a:xfrm>
          <a:off x="0" y="1558961"/>
          <a:ext cx="2862731" cy="1717638"/>
        </a:xfrm>
        <a:prstGeom prst="roundRect">
          <a:avLst>
            <a:gd name="adj" fmla="val 10000"/>
          </a:avLst>
        </a:prstGeom>
        <a:solidFill>
          <a:srgbClr val="FFB75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Quality of care and services</a:t>
          </a:r>
        </a:p>
      </dsp:txBody>
      <dsp:txXfrm>
        <a:off x="50308" y="1609269"/>
        <a:ext cx="2762115" cy="1617022"/>
      </dsp:txXfrm>
    </dsp:sp>
    <dsp:sp modelId="{43D0F847-B2B4-49C7-A06D-585CEB2FDAAA}">
      <dsp:nvSpPr>
        <dsp:cNvPr id="0" name=""/>
        <dsp:cNvSpPr/>
      </dsp:nvSpPr>
      <dsp:spPr>
        <a:xfrm>
          <a:off x="3135077" y="2062801"/>
          <a:ext cx="577374" cy="709957"/>
        </a:xfrm>
        <a:prstGeom prst="rightArrow">
          <a:avLst>
            <a:gd name="adj1" fmla="val 60000"/>
            <a:gd name="adj2" fmla="val 50000"/>
          </a:avLst>
        </a:prstGeom>
        <a:solidFill>
          <a:srgbClr val="565A5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3135077" y="2204792"/>
        <a:ext cx="404162" cy="425975"/>
      </dsp:txXfrm>
    </dsp:sp>
    <dsp:sp modelId="{5D522399-2C3D-4374-BE23-256C591C4646}">
      <dsp:nvSpPr>
        <dsp:cNvPr id="0" name=""/>
        <dsp:cNvSpPr/>
      </dsp:nvSpPr>
      <dsp:spPr>
        <a:xfrm>
          <a:off x="3952117" y="1558961"/>
          <a:ext cx="2862731" cy="1717638"/>
        </a:xfrm>
        <a:prstGeom prst="roundRect">
          <a:avLst>
            <a:gd name="adj" fmla="val 10000"/>
          </a:avLst>
        </a:prstGeom>
        <a:solidFill>
          <a:srgbClr val="6639B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Outcomes for children, youth and families</a:t>
          </a:r>
        </a:p>
      </dsp:txBody>
      <dsp:txXfrm>
        <a:off x="4002425" y="1609269"/>
        <a:ext cx="2762115" cy="16170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BA28B-1889-41DE-9741-15B9C67775A0}">
      <dsp:nvSpPr>
        <dsp:cNvPr id="0" name=""/>
        <dsp:cNvSpPr/>
      </dsp:nvSpPr>
      <dsp:spPr>
        <a:xfrm>
          <a:off x="2320241" y="1299364"/>
          <a:ext cx="1630856" cy="1410756"/>
        </a:xfrm>
        <a:prstGeom prst="hexagon">
          <a:avLst>
            <a:gd name="adj" fmla="val 28570"/>
            <a:gd name="vf" fmla="val 115470"/>
          </a:avLst>
        </a:prstGeom>
        <a:solidFill>
          <a:srgbClr val="FFB75E"/>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QUALITY CARE</a:t>
          </a:r>
        </a:p>
      </dsp:txBody>
      <dsp:txXfrm>
        <a:off x="2590497" y="1533146"/>
        <a:ext cx="1090344" cy="943192"/>
      </dsp:txXfrm>
    </dsp:sp>
    <dsp:sp modelId="{065C3E0A-53C0-42AF-BCB7-5D27E01C7BF3}">
      <dsp:nvSpPr>
        <dsp:cNvPr id="0" name=""/>
        <dsp:cNvSpPr/>
      </dsp:nvSpPr>
      <dsp:spPr>
        <a:xfrm>
          <a:off x="3341471" y="608132"/>
          <a:ext cx="615317" cy="530177"/>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5CA32E29-8E67-487E-A936-49A5DCA9E82E}">
      <dsp:nvSpPr>
        <dsp:cNvPr id="0" name=""/>
        <dsp:cNvSpPr/>
      </dsp:nvSpPr>
      <dsp:spPr>
        <a:xfrm>
          <a:off x="2470467" y="0"/>
          <a:ext cx="1336474" cy="1156207"/>
        </a:xfrm>
        <a:prstGeom prst="hexagon">
          <a:avLst>
            <a:gd name="adj" fmla="val 28570"/>
            <a:gd name="vf" fmla="val 115470"/>
          </a:avLst>
        </a:prstGeom>
        <a:solidFill>
          <a:schemeClr val="lt1">
            <a:hueOff val="0"/>
            <a:satOff val="0"/>
            <a:lumOff val="0"/>
            <a:alphaOff val="0"/>
          </a:schemeClr>
        </a:solidFill>
        <a:ln w="25400" cap="flat" cmpd="sng" algn="ctr">
          <a:solidFill>
            <a:srgbClr val="00A5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client focused</a:t>
          </a:r>
        </a:p>
      </dsp:txBody>
      <dsp:txXfrm>
        <a:off x="2691949" y="191608"/>
        <a:ext cx="893510" cy="772991"/>
      </dsp:txXfrm>
    </dsp:sp>
    <dsp:sp modelId="{18EACBCB-6286-46A0-AB99-27E347EEA229}">
      <dsp:nvSpPr>
        <dsp:cNvPr id="0" name=""/>
        <dsp:cNvSpPr/>
      </dsp:nvSpPr>
      <dsp:spPr>
        <a:xfrm>
          <a:off x="4059593" y="1599281"/>
          <a:ext cx="615317" cy="530177"/>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F2FF65D1-EDE5-4EB3-AF26-B983D71CF8C2}">
      <dsp:nvSpPr>
        <dsp:cNvPr id="0" name=""/>
        <dsp:cNvSpPr/>
      </dsp:nvSpPr>
      <dsp:spPr>
        <a:xfrm>
          <a:off x="3696169" y="711145"/>
          <a:ext cx="1336474" cy="1156207"/>
        </a:xfrm>
        <a:prstGeom prst="hexagon">
          <a:avLst>
            <a:gd name="adj" fmla="val 28570"/>
            <a:gd name="vf" fmla="val 115470"/>
          </a:avLst>
        </a:prstGeom>
        <a:solidFill>
          <a:schemeClr val="lt1">
            <a:hueOff val="0"/>
            <a:satOff val="0"/>
            <a:lumOff val="0"/>
            <a:alphaOff val="0"/>
          </a:schemeClr>
        </a:solidFill>
        <a:ln w="25400" cap="flat" cmpd="sng" algn="ctr">
          <a:solidFill>
            <a:srgbClr val="00A5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safe</a:t>
          </a:r>
        </a:p>
      </dsp:txBody>
      <dsp:txXfrm>
        <a:off x="3917651" y="902753"/>
        <a:ext cx="893510" cy="772991"/>
      </dsp:txXfrm>
    </dsp:sp>
    <dsp:sp modelId="{F2A79FE2-ABE6-48EB-AB10-524E78785196}">
      <dsp:nvSpPr>
        <dsp:cNvPr id="0" name=""/>
        <dsp:cNvSpPr/>
      </dsp:nvSpPr>
      <dsp:spPr>
        <a:xfrm>
          <a:off x="3560739" y="2718102"/>
          <a:ext cx="615317" cy="530177"/>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42931BB6-09B6-44AE-9878-FD05EAA6D276}">
      <dsp:nvSpPr>
        <dsp:cNvPr id="0" name=""/>
        <dsp:cNvSpPr/>
      </dsp:nvSpPr>
      <dsp:spPr>
        <a:xfrm>
          <a:off x="3696169" y="2109174"/>
          <a:ext cx="1336474" cy="1156207"/>
        </a:xfrm>
        <a:prstGeom prst="hexagon">
          <a:avLst>
            <a:gd name="adj" fmla="val 28570"/>
            <a:gd name="vf" fmla="val 115470"/>
          </a:avLst>
        </a:prstGeom>
        <a:solidFill>
          <a:schemeClr val="lt1">
            <a:hueOff val="0"/>
            <a:satOff val="0"/>
            <a:lumOff val="0"/>
            <a:alphaOff val="0"/>
          </a:schemeClr>
        </a:solidFill>
        <a:ln w="25400" cap="flat" cmpd="sng" algn="ctr">
          <a:solidFill>
            <a:srgbClr val="00A5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efficient</a:t>
          </a:r>
        </a:p>
      </dsp:txBody>
      <dsp:txXfrm>
        <a:off x="3917651" y="2300782"/>
        <a:ext cx="893510" cy="772991"/>
      </dsp:txXfrm>
    </dsp:sp>
    <dsp:sp modelId="{A919197E-D451-41F6-89EB-9F43469AB0B2}">
      <dsp:nvSpPr>
        <dsp:cNvPr id="0" name=""/>
        <dsp:cNvSpPr/>
      </dsp:nvSpPr>
      <dsp:spPr>
        <a:xfrm>
          <a:off x="2323276" y="2834240"/>
          <a:ext cx="615317" cy="530177"/>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CA2F0848-B3CE-49F1-920F-056774B15334}">
      <dsp:nvSpPr>
        <dsp:cNvPr id="0" name=""/>
        <dsp:cNvSpPr/>
      </dsp:nvSpPr>
      <dsp:spPr>
        <a:xfrm>
          <a:off x="2470467" y="2821115"/>
          <a:ext cx="1336474" cy="1156207"/>
        </a:xfrm>
        <a:prstGeom prst="hexagon">
          <a:avLst>
            <a:gd name="adj" fmla="val 28570"/>
            <a:gd name="vf" fmla="val 115470"/>
          </a:avLst>
        </a:prstGeom>
        <a:solidFill>
          <a:schemeClr val="lt1">
            <a:hueOff val="0"/>
            <a:satOff val="0"/>
            <a:lumOff val="0"/>
            <a:alphaOff val="0"/>
          </a:schemeClr>
        </a:solidFill>
        <a:ln w="25400" cap="flat" cmpd="sng" algn="ctr">
          <a:solidFill>
            <a:srgbClr val="00A5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effective</a:t>
          </a:r>
        </a:p>
      </dsp:txBody>
      <dsp:txXfrm>
        <a:off x="2691949" y="3012723"/>
        <a:ext cx="893510" cy="772991"/>
      </dsp:txXfrm>
    </dsp:sp>
    <dsp:sp modelId="{C5D45FFD-DD3A-40AA-8FE6-37352EA836DA}">
      <dsp:nvSpPr>
        <dsp:cNvPr id="0" name=""/>
        <dsp:cNvSpPr/>
      </dsp:nvSpPr>
      <dsp:spPr>
        <a:xfrm>
          <a:off x="1593393" y="1843489"/>
          <a:ext cx="615317" cy="530177"/>
        </a:xfrm>
        <a:prstGeom prst="hexagon">
          <a:avLst>
            <a:gd name="adj" fmla="val 28900"/>
            <a:gd name="vf" fmla="val 115470"/>
          </a:avLst>
        </a:prstGeom>
        <a:noFill/>
        <a:ln>
          <a:noFill/>
        </a:ln>
        <a:effectLst/>
      </dsp:spPr>
      <dsp:style>
        <a:lnRef idx="0">
          <a:scrgbClr r="0" g="0" b="0"/>
        </a:lnRef>
        <a:fillRef idx="1">
          <a:scrgbClr r="0" g="0" b="0"/>
        </a:fillRef>
        <a:effectRef idx="0">
          <a:scrgbClr r="0" g="0" b="0"/>
        </a:effectRef>
        <a:fontRef idx="minor"/>
      </dsp:style>
    </dsp:sp>
    <dsp:sp modelId="{037158DD-EC5E-43B4-A4D3-3439276B7C89}">
      <dsp:nvSpPr>
        <dsp:cNvPr id="0" name=""/>
        <dsp:cNvSpPr/>
      </dsp:nvSpPr>
      <dsp:spPr>
        <a:xfrm>
          <a:off x="1213687" y="2132943"/>
          <a:ext cx="1352632" cy="1156207"/>
        </a:xfrm>
        <a:prstGeom prst="hexagon">
          <a:avLst>
            <a:gd name="adj" fmla="val 28570"/>
            <a:gd name="vf" fmla="val 115470"/>
          </a:avLst>
        </a:prstGeom>
        <a:solidFill>
          <a:schemeClr val="lt1">
            <a:hueOff val="0"/>
            <a:satOff val="0"/>
            <a:lumOff val="0"/>
            <a:alphaOff val="0"/>
          </a:schemeClr>
        </a:solidFill>
        <a:ln w="25400" cap="flat" cmpd="sng" algn="ctr">
          <a:solidFill>
            <a:srgbClr val="00A5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equitable</a:t>
          </a:r>
        </a:p>
      </dsp:txBody>
      <dsp:txXfrm>
        <a:off x="1436516" y="2323413"/>
        <a:ext cx="906974" cy="775267"/>
      </dsp:txXfrm>
    </dsp:sp>
    <dsp:sp modelId="{48C2DD65-24FE-441D-A7A7-F6C09113FB20}">
      <dsp:nvSpPr>
        <dsp:cNvPr id="0" name=""/>
        <dsp:cNvSpPr/>
      </dsp:nvSpPr>
      <dsp:spPr>
        <a:xfrm>
          <a:off x="1239074" y="709554"/>
          <a:ext cx="1336474" cy="1156207"/>
        </a:xfrm>
        <a:prstGeom prst="hexagon">
          <a:avLst>
            <a:gd name="adj" fmla="val 28570"/>
            <a:gd name="vf" fmla="val 115470"/>
          </a:avLst>
        </a:prstGeom>
        <a:solidFill>
          <a:schemeClr val="lt1">
            <a:hueOff val="0"/>
            <a:satOff val="0"/>
            <a:lumOff val="0"/>
            <a:alphaOff val="0"/>
          </a:schemeClr>
        </a:solidFill>
        <a:ln w="25400" cap="flat" cmpd="sng" algn="ctr">
          <a:solidFill>
            <a:srgbClr val="00A59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timely</a:t>
          </a:r>
        </a:p>
      </dsp:txBody>
      <dsp:txXfrm>
        <a:off x="1460556" y="901162"/>
        <a:ext cx="893510" cy="77299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6205C-2529-4E6A-81BF-7FBC4F139D59}"/>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52BCB77-789E-4F5D-A2E5-F4A3348A0CAE}"/>
              </a:ext>
            </a:extLst>
          </p:cNvPr>
          <p:cNvSpPr>
            <a:spLocks noGrp="1"/>
          </p:cNvSpPr>
          <p:nvPr>
            <p:ph type="dt" sz="quarter" idx="1"/>
          </p:nvPr>
        </p:nvSpPr>
        <p:spPr>
          <a:xfrm>
            <a:off x="3884613" y="0"/>
            <a:ext cx="2971800" cy="466725"/>
          </a:xfrm>
          <a:prstGeom prst="rect">
            <a:avLst/>
          </a:prstGeom>
        </p:spPr>
        <p:txBody>
          <a:bodyPr vert="horz" lIns="91440" tIns="45720" rIns="91440" bIns="45720" rtlCol="0"/>
          <a:lstStyle>
            <a:lvl1pPr algn="r">
              <a:defRPr sz="1200"/>
            </a:lvl1pPr>
          </a:lstStyle>
          <a:p>
            <a:fld id="{D8B58533-B73D-44B5-A8AF-37220DA68D4B}" type="datetimeFigureOut">
              <a:rPr lang="en-US" smtClean="0"/>
              <a:t>11/26/2019</a:t>
            </a:fld>
            <a:endParaRPr lang="en-US"/>
          </a:p>
        </p:txBody>
      </p:sp>
      <p:sp>
        <p:nvSpPr>
          <p:cNvPr id="4" name="Footer Placeholder 3">
            <a:extLst>
              <a:ext uri="{FF2B5EF4-FFF2-40B4-BE49-F238E27FC236}">
                <a16:creationId xmlns:a16="http://schemas.microsoft.com/office/drawing/2014/main" id="{C7BEC883-759F-4696-B364-715A666454D5}"/>
              </a:ext>
            </a:extLst>
          </p:cNvPr>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C1D80D-1276-4E81-8AA8-67282010382B}"/>
              </a:ext>
            </a:extLst>
          </p:cNvPr>
          <p:cNvSpPr>
            <a:spLocks noGrp="1"/>
          </p:cNvSpPr>
          <p:nvPr>
            <p:ph type="sldNum" sz="quarter" idx="3"/>
          </p:nvPr>
        </p:nvSpPr>
        <p:spPr>
          <a:xfrm>
            <a:off x="3884613" y="8829675"/>
            <a:ext cx="2971800" cy="466725"/>
          </a:xfrm>
          <a:prstGeom prst="rect">
            <a:avLst/>
          </a:prstGeom>
        </p:spPr>
        <p:txBody>
          <a:bodyPr vert="horz" lIns="91440" tIns="45720" rIns="91440" bIns="45720" rtlCol="0" anchor="b"/>
          <a:lstStyle>
            <a:lvl1pPr algn="r">
              <a:defRPr sz="1200"/>
            </a:lvl1pPr>
          </a:lstStyle>
          <a:p>
            <a:fld id="{FE01491A-5B79-4ADD-8C27-03AC374B81C3}" type="slidenum">
              <a:rPr lang="en-US" smtClean="0"/>
              <a:t>‹#›</a:t>
            </a:fld>
            <a:endParaRPr lang="en-US"/>
          </a:p>
        </p:txBody>
      </p:sp>
    </p:spTree>
    <p:extLst>
      <p:ext uri="{BB962C8B-B14F-4D97-AF65-F5344CB8AC3E}">
        <p14:creationId xmlns:p14="http://schemas.microsoft.com/office/powerpoint/2010/main" val="2305800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11C8C2-6E03-48E6-A31C-5EB08DB1BC46}"/>
              </a:ext>
            </a:extLst>
          </p:cNvPr>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Slide Image Placeholder 2">
            <a:extLst>
              <a:ext uri="{FF2B5EF4-FFF2-40B4-BE49-F238E27FC236}">
                <a16:creationId xmlns:a16="http://schemas.microsoft.com/office/drawing/2014/main" id="{2CE44622-29FC-4A7B-9A7D-03D23BDE2CBF}"/>
              </a:ext>
            </a:extLst>
          </p:cNvPr>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4" name="Notes Placeholder 3">
            <a:extLst>
              <a:ext uri="{FF2B5EF4-FFF2-40B4-BE49-F238E27FC236}">
                <a16:creationId xmlns:a16="http://schemas.microsoft.com/office/drawing/2014/main" id="{AC478FFB-6AC6-478F-9E6C-B8C4A3B99524}"/>
              </a:ext>
            </a:extLst>
          </p:cNvPr>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9ACB58C7-3A66-4C49-A45C-F27C9AD671A3}"/>
              </a:ext>
            </a:extLst>
          </p:cNvPr>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322A6E5A-B261-446C-BD16-4674519C74EA}" type="slidenum">
              <a:rPr lang="en-US" smtClean="0"/>
              <a:t>‹#›</a:t>
            </a:fld>
            <a:endParaRPr lang="en-US"/>
          </a:p>
        </p:txBody>
      </p:sp>
      <p:sp>
        <p:nvSpPr>
          <p:cNvPr id="6" name="Footer Placeholder 5">
            <a:extLst>
              <a:ext uri="{FF2B5EF4-FFF2-40B4-BE49-F238E27FC236}">
                <a16:creationId xmlns:a16="http://schemas.microsoft.com/office/drawing/2014/main" id="{9329CA01-00A8-4A4A-8A35-473394BA16BD}"/>
              </a:ext>
            </a:extLst>
          </p:cNvPr>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7" name="Date Placeholder 6">
            <a:extLst>
              <a:ext uri="{FF2B5EF4-FFF2-40B4-BE49-F238E27FC236}">
                <a16:creationId xmlns:a16="http://schemas.microsoft.com/office/drawing/2014/main" id="{73A5AF95-49DB-4462-906B-758F4E013A72}"/>
              </a:ext>
            </a:extLst>
          </p:cNvPr>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062C2D56-00F7-43F4-A63D-28495FB02ADC}" type="datetimeFigureOut">
              <a:rPr lang="en-US" smtClean="0"/>
              <a:t>11/26/2019</a:t>
            </a:fld>
            <a:endParaRPr lang="en-US"/>
          </a:p>
        </p:txBody>
      </p:sp>
    </p:spTree>
    <p:extLst>
      <p:ext uri="{BB962C8B-B14F-4D97-AF65-F5344CB8AC3E}">
        <p14:creationId xmlns:p14="http://schemas.microsoft.com/office/powerpoint/2010/main" val="18512270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718A6BBD-7EA9-4DDA-A1D3-D8ECAB756064}" type="slidenum">
              <a:rPr lang="en-US" altLang="en-US" smtClean="0"/>
              <a:pPr/>
              <a:t>1</a:t>
            </a:fld>
            <a:endParaRPr lang="en-US" altLang="en-US"/>
          </a:p>
        </p:txBody>
      </p:sp>
      <p:sp>
        <p:nvSpPr>
          <p:cNvPr id="3" name="Slide Image Placeholder 2">
            <a:extLst>
              <a:ext uri="{FF2B5EF4-FFF2-40B4-BE49-F238E27FC236}">
                <a16:creationId xmlns:a16="http://schemas.microsoft.com/office/drawing/2014/main" id="{38307AD2-E6FC-4046-987F-1557F1C44C67}"/>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69F7EEFE-8203-42E3-9EA0-9B27B96B940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96922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a:p>
        </p:txBody>
      </p:sp>
    </p:spTree>
    <p:extLst>
      <p:ext uri="{BB962C8B-B14F-4D97-AF65-F5344CB8AC3E}">
        <p14:creationId xmlns:p14="http://schemas.microsoft.com/office/powerpoint/2010/main" val="2764516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dirty="0"/>
          </a:p>
        </p:txBody>
      </p:sp>
    </p:spTree>
    <p:extLst>
      <p:ext uri="{BB962C8B-B14F-4D97-AF65-F5344CB8AC3E}">
        <p14:creationId xmlns:p14="http://schemas.microsoft.com/office/powerpoint/2010/main" val="603266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This definition was co-developed with youth and Centre standard advisory committee.</a:t>
            </a:r>
          </a:p>
          <a:p>
            <a:endParaRPr lang="en-US"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12</a:t>
            </a:fld>
            <a:endParaRPr lang="en-US" altLang="en-US"/>
          </a:p>
        </p:txBody>
      </p:sp>
      <p:sp>
        <p:nvSpPr>
          <p:cNvPr id="7" name="Slide Image Placeholder 6">
            <a:extLst>
              <a:ext uri="{FF2B5EF4-FFF2-40B4-BE49-F238E27FC236}">
                <a16:creationId xmlns:a16="http://schemas.microsoft.com/office/drawing/2014/main" id="{04904D26-4B4E-4384-A31E-1ADD6A77A0B5}"/>
              </a:ext>
            </a:extLst>
          </p:cNvPr>
          <p:cNvSpPr>
            <a:spLocks noGrp="1" noRot="1" noChangeAspect="1"/>
          </p:cNvSpPr>
          <p:nvPr>
            <p:ph type="sldImg"/>
          </p:nvPr>
        </p:nvSpPr>
        <p:spPr/>
      </p:sp>
    </p:spTree>
    <p:extLst>
      <p:ext uri="{BB962C8B-B14F-4D97-AF65-F5344CB8AC3E}">
        <p14:creationId xmlns:p14="http://schemas.microsoft.com/office/powerpoint/2010/main" val="2029999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This definition of family was co-created by family members and service providers during the development of the family engagement standard and using the literature.</a:t>
            </a:r>
          </a:p>
          <a:p>
            <a:endParaRPr lang="en-US" altLang="en-US" dirty="0"/>
          </a:p>
          <a:p>
            <a:r>
              <a:rPr lang="en-US" altLang="en-US" dirty="0"/>
              <a:t>Diversity is an important component of what a family is. Each family has its own culture, with norms and structure. Family engagement can be more meaningful when agencies and people are more</a:t>
            </a:r>
            <a:endParaRPr lang="en-CA"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13</a:t>
            </a:fld>
            <a:endParaRPr lang="en-US" altLang="en-US"/>
          </a:p>
        </p:txBody>
      </p:sp>
      <p:sp>
        <p:nvSpPr>
          <p:cNvPr id="7" name="Slide Image Placeholder 6">
            <a:extLst>
              <a:ext uri="{FF2B5EF4-FFF2-40B4-BE49-F238E27FC236}">
                <a16:creationId xmlns:a16="http://schemas.microsoft.com/office/drawing/2014/main" id="{F9FD5536-1DCE-4D46-A009-3BA3DC07381D}"/>
              </a:ext>
            </a:extLst>
          </p:cNvPr>
          <p:cNvSpPr>
            <a:spLocks noGrp="1" noRot="1" noChangeAspect="1"/>
          </p:cNvSpPr>
          <p:nvPr>
            <p:ph type="sldImg"/>
          </p:nvPr>
        </p:nvSpPr>
        <p:spPr/>
      </p:sp>
    </p:spTree>
    <p:extLst>
      <p:ext uri="{BB962C8B-B14F-4D97-AF65-F5344CB8AC3E}">
        <p14:creationId xmlns:p14="http://schemas.microsoft.com/office/powerpoint/2010/main" val="954426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pPr rtl="0" fontAlgn="base"/>
            <a:endParaRPr lang="en-US" dirty="0"/>
          </a:p>
        </p:txBody>
      </p:sp>
    </p:spTree>
    <p:extLst>
      <p:ext uri="{BB962C8B-B14F-4D97-AF65-F5344CB8AC3E}">
        <p14:creationId xmlns:p14="http://schemas.microsoft.com/office/powerpoint/2010/main" val="1517381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6550" y="1123950"/>
            <a:ext cx="6184900" cy="3660775"/>
          </a:xfrm>
        </p:spPr>
        <p:txBody>
          <a:bodyPr/>
          <a:lstStyle/>
          <a:p>
            <a:endParaRPr lang="en-US" dirty="0"/>
          </a:p>
          <a:p>
            <a:endParaRPr lang="en-US" dirty="0"/>
          </a:p>
        </p:txBody>
      </p:sp>
      <p:sp>
        <p:nvSpPr>
          <p:cNvPr id="5" name="Slide Image Placeholder 4">
            <a:extLst>
              <a:ext uri="{FF2B5EF4-FFF2-40B4-BE49-F238E27FC236}">
                <a16:creationId xmlns:a16="http://schemas.microsoft.com/office/drawing/2014/main" id="{0B7715FE-B5F9-4761-8665-3490C670C4DF}"/>
              </a:ext>
            </a:extLst>
          </p:cNvPr>
          <p:cNvSpPr>
            <a:spLocks noGrp="1" noRot="1" noChangeAspect="1"/>
          </p:cNvSpPr>
          <p:nvPr>
            <p:ph type="sldImg"/>
          </p:nvPr>
        </p:nvSpPr>
        <p:spPr>
          <a:xfrm>
            <a:off x="2732088" y="241300"/>
            <a:ext cx="1177925" cy="882650"/>
          </a:xfrm>
        </p:spPr>
      </p:sp>
    </p:spTree>
    <p:extLst>
      <p:ext uri="{BB962C8B-B14F-4D97-AF65-F5344CB8AC3E}">
        <p14:creationId xmlns:p14="http://schemas.microsoft.com/office/powerpoint/2010/main" val="1860426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sz="1400" dirty="0"/>
          </a:p>
        </p:txBody>
      </p:sp>
    </p:spTree>
    <p:extLst>
      <p:ext uri="{BB962C8B-B14F-4D97-AF65-F5344CB8AC3E}">
        <p14:creationId xmlns:p14="http://schemas.microsoft.com/office/powerpoint/2010/main" val="2125979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dirty="0"/>
          </a:p>
        </p:txBody>
      </p:sp>
    </p:spTree>
    <p:extLst>
      <p:ext uri="{BB962C8B-B14F-4D97-AF65-F5344CB8AC3E}">
        <p14:creationId xmlns:p14="http://schemas.microsoft.com/office/powerpoint/2010/main" val="1588577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9800" y="393700"/>
            <a:ext cx="2438400" cy="1828800"/>
          </a:xfrm>
          <a:prstGeom prst="rect">
            <a:avLst/>
          </a:prstGeom>
          <a:noFill/>
          <a:ln w="12700">
            <a:solidFill>
              <a:prstClr val="black"/>
            </a:solidFill>
          </a:ln>
        </p:spPr>
      </p:sp>
      <p:sp>
        <p:nvSpPr>
          <p:cNvPr id="3" name="Notes Placeholder 2"/>
          <p:cNvSpPr>
            <a:spLocks noGrp="1"/>
          </p:cNvSpPr>
          <p:nvPr>
            <p:ph type="body" idx="1"/>
          </p:nvPr>
        </p:nvSpPr>
        <p:spPr>
          <a:xfrm>
            <a:off x="107950" y="2362200"/>
            <a:ext cx="6642100" cy="3660457"/>
          </a:xfrm>
          <a:prstGeom prst="rect">
            <a:avLst/>
          </a:prstGeom>
        </p:spPr>
        <p:txBody>
          <a:bodyPr lIns="160038" tIns="80019" rIns="160038" bIns="80019"/>
          <a:lstStyle/>
          <a:p>
            <a:pPr marL="300072" indent="-300072">
              <a:buFont typeface="Arial" charset="0"/>
              <a:buChar char="•"/>
            </a:pPr>
            <a:endParaRPr lang="en-US" dirty="0"/>
          </a:p>
        </p:txBody>
      </p:sp>
    </p:spTree>
    <p:extLst>
      <p:ext uri="{BB962C8B-B14F-4D97-AF65-F5344CB8AC3E}">
        <p14:creationId xmlns:p14="http://schemas.microsoft.com/office/powerpoint/2010/main" val="1921297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sz="1400" dirty="0"/>
          </a:p>
        </p:txBody>
      </p:sp>
    </p:spTree>
    <p:extLst>
      <p:ext uri="{BB962C8B-B14F-4D97-AF65-F5344CB8AC3E}">
        <p14:creationId xmlns:p14="http://schemas.microsoft.com/office/powerpoint/2010/main" val="1476136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2</a:t>
            </a:fld>
            <a:endParaRPr lang="en-US" altLang="en-US"/>
          </a:p>
        </p:txBody>
      </p:sp>
      <p:sp>
        <p:nvSpPr>
          <p:cNvPr id="7" name="Slide Image Placeholder 6">
            <a:extLst>
              <a:ext uri="{FF2B5EF4-FFF2-40B4-BE49-F238E27FC236}">
                <a16:creationId xmlns:a16="http://schemas.microsoft.com/office/drawing/2014/main" id="{D472AB94-C98F-453A-8F20-D3497621937C}"/>
              </a:ext>
            </a:extLst>
          </p:cNvPr>
          <p:cNvSpPr>
            <a:spLocks noGrp="1" noRot="1" noChangeAspect="1"/>
          </p:cNvSpPr>
          <p:nvPr>
            <p:ph type="sldImg"/>
          </p:nvPr>
        </p:nvSpPr>
        <p:spPr/>
      </p:sp>
    </p:spTree>
    <p:extLst>
      <p:ext uri="{BB962C8B-B14F-4D97-AF65-F5344CB8AC3E}">
        <p14:creationId xmlns:p14="http://schemas.microsoft.com/office/powerpoint/2010/main" val="2088627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pPr defTabSz="1600383">
              <a:defRPr/>
            </a:pPr>
            <a:endParaRPr lang="en-US" dirty="0"/>
          </a:p>
        </p:txBody>
      </p:sp>
    </p:spTree>
    <p:extLst>
      <p:ext uri="{BB962C8B-B14F-4D97-AF65-F5344CB8AC3E}">
        <p14:creationId xmlns:p14="http://schemas.microsoft.com/office/powerpoint/2010/main" val="94663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714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381000" y="3746500"/>
            <a:ext cx="6362699" cy="4387851"/>
          </a:xfrm>
          <a:prstGeom prst="rect">
            <a:avLst/>
          </a:prstGeom>
        </p:spPr>
        <p:txBody>
          <a:bodyPr lIns="160038" tIns="80019" rIns="160038" bIns="80019"/>
          <a:lstStyle/>
          <a:p>
            <a:endParaRPr lang="en-US" dirty="0"/>
          </a:p>
        </p:txBody>
      </p:sp>
    </p:spTree>
    <p:extLst>
      <p:ext uri="{BB962C8B-B14F-4D97-AF65-F5344CB8AC3E}">
        <p14:creationId xmlns:p14="http://schemas.microsoft.com/office/powerpoint/2010/main" val="282774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dirty="0"/>
          </a:p>
        </p:txBody>
      </p:sp>
    </p:spTree>
    <p:extLst>
      <p:ext uri="{BB962C8B-B14F-4D97-AF65-F5344CB8AC3E}">
        <p14:creationId xmlns:p14="http://schemas.microsoft.com/office/powerpoint/2010/main" val="1277970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dirty="0"/>
          </a:p>
        </p:txBody>
      </p:sp>
    </p:spTree>
    <p:extLst>
      <p:ext uri="{BB962C8B-B14F-4D97-AF65-F5344CB8AC3E}">
        <p14:creationId xmlns:p14="http://schemas.microsoft.com/office/powerpoint/2010/main" val="718089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a:t>Clarify this is </a:t>
            </a:r>
            <a:r>
              <a:rPr lang="en-US" altLang="en-US" dirty="0" err="1"/>
              <a:t>def’n</a:t>
            </a:r>
            <a:r>
              <a:rPr lang="en-US" altLang="en-US" dirty="0"/>
              <a:t> used for standard. Still engagement in treatment</a:t>
            </a:r>
            <a:r>
              <a:rPr lang="mr-IN" altLang="en-US" dirty="0"/>
              <a:t>…</a:t>
            </a:r>
            <a:r>
              <a:rPr lang="en-US" altLang="en-US" dirty="0"/>
              <a:t> </a:t>
            </a:r>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24</a:t>
            </a:fld>
            <a:endParaRPr lang="en-US" altLang="en-US"/>
          </a:p>
        </p:txBody>
      </p:sp>
      <p:sp>
        <p:nvSpPr>
          <p:cNvPr id="7" name="Slide Image Placeholder 6">
            <a:extLst>
              <a:ext uri="{FF2B5EF4-FFF2-40B4-BE49-F238E27FC236}">
                <a16:creationId xmlns:a16="http://schemas.microsoft.com/office/drawing/2014/main" id="{35DA7333-4F53-4B3A-8D07-805AC0BE28C2}"/>
              </a:ext>
            </a:extLst>
          </p:cNvPr>
          <p:cNvSpPr>
            <a:spLocks noGrp="1" noRot="1" noChangeAspect="1"/>
          </p:cNvSpPr>
          <p:nvPr>
            <p:ph type="sldImg"/>
          </p:nvPr>
        </p:nvSpPr>
        <p:spPr/>
      </p:sp>
    </p:spTree>
    <p:extLst>
      <p:ext uri="{BB962C8B-B14F-4D97-AF65-F5344CB8AC3E}">
        <p14:creationId xmlns:p14="http://schemas.microsoft.com/office/powerpoint/2010/main" val="1231097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25</a:t>
            </a:fld>
            <a:endParaRPr lang="en-US" altLang="en-US"/>
          </a:p>
        </p:txBody>
      </p:sp>
      <p:sp>
        <p:nvSpPr>
          <p:cNvPr id="7" name="Slide Image Placeholder 6">
            <a:extLst>
              <a:ext uri="{FF2B5EF4-FFF2-40B4-BE49-F238E27FC236}">
                <a16:creationId xmlns:a16="http://schemas.microsoft.com/office/drawing/2014/main" id="{1BF4B236-D75C-4020-BEA9-A44DE35A38E2}"/>
              </a:ext>
            </a:extLst>
          </p:cNvPr>
          <p:cNvSpPr>
            <a:spLocks noGrp="1" noRot="1" noChangeAspect="1"/>
          </p:cNvSpPr>
          <p:nvPr>
            <p:ph type="sldImg"/>
          </p:nvPr>
        </p:nvSpPr>
        <p:spPr/>
      </p:sp>
    </p:spTree>
    <p:extLst>
      <p:ext uri="{BB962C8B-B14F-4D97-AF65-F5344CB8AC3E}">
        <p14:creationId xmlns:p14="http://schemas.microsoft.com/office/powerpoint/2010/main" val="827999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a:p>
        </p:txBody>
      </p:sp>
    </p:spTree>
    <p:extLst>
      <p:ext uri="{BB962C8B-B14F-4D97-AF65-F5344CB8AC3E}">
        <p14:creationId xmlns:p14="http://schemas.microsoft.com/office/powerpoint/2010/main" val="3805645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Notes Placeholder 2"/>
          <p:cNvSpPr>
            <a:spLocks noGrp="1"/>
          </p:cNvSpPr>
          <p:nvPr>
            <p:ph type="body" idx="1"/>
          </p:nvPr>
        </p:nvSpPr>
        <p:spPr>
          <a:xfrm>
            <a:off x="202406" y="2667001"/>
            <a:ext cx="6451600" cy="4425950"/>
          </a:xfrm>
        </p:spPr>
        <p:txBody>
          <a:bodyPr/>
          <a:lstStyle/>
          <a:p>
            <a:endParaRPr lang="en-US" altLang="en-US" dirty="0"/>
          </a:p>
        </p:txBody>
      </p:sp>
      <p:sp>
        <p:nvSpPr>
          <p:cNvPr id="40964" name="Slide Number Placeholder 3"/>
          <p:cNvSpPr>
            <a:spLocks noGrp="1"/>
          </p:cNvSpPr>
          <p:nvPr>
            <p:ph type="sldNum" sz="quarter" idx="5"/>
          </p:nvPr>
        </p:nvSpPr>
        <p:spPr/>
        <p:txBody>
          <a:bodyPr/>
          <a:lstStyle>
            <a:lvl1pPr>
              <a:defRPr>
                <a:solidFill>
                  <a:schemeClr val="tx1"/>
                </a:solidFill>
                <a:latin typeface="Calibri" panose="020F0502020204030204" pitchFamily="34" charset="0"/>
                <a:cs typeface="Arial" panose="020B0604020202020204" pitchFamily="34" charset="0"/>
              </a:defRPr>
            </a:lvl1pPr>
            <a:lvl2pPr marL="1300311" indent="-500120">
              <a:defRPr>
                <a:solidFill>
                  <a:schemeClr val="tx1"/>
                </a:solidFill>
                <a:latin typeface="Calibri" panose="020F0502020204030204" pitchFamily="34" charset="0"/>
                <a:cs typeface="Arial" panose="020B0604020202020204" pitchFamily="34" charset="0"/>
              </a:defRPr>
            </a:lvl2pPr>
            <a:lvl3pPr marL="2000479" indent="-400096">
              <a:defRPr>
                <a:solidFill>
                  <a:schemeClr val="tx1"/>
                </a:solidFill>
                <a:latin typeface="Calibri" panose="020F0502020204030204" pitchFamily="34" charset="0"/>
                <a:cs typeface="Arial" panose="020B0604020202020204" pitchFamily="34" charset="0"/>
              </a:defRPr>
            </a:lvl3pPr>
            <a:lvl4pPr marL="2800670" indent="-400096">
              <a:defRPr>
                <a:solidFill>
                  <a:schemeClr val="tx1"/>
                </a:solidFill>
                <a:latin typeface="Calibri" panose="020F0502020204030204" pitchFamily="34" charset="0"/>
                <a:cs typeface="Arial" panose="020B0604020202020204" pitchFamily="34" charset="0"/>
              </a:defRPr>
            </a:lvl4pPr>
            <a:lvl5pPr marL="3600861" indent="-400096">
              <a:defRPr>
                <a:solidFill>
                  <a:schemeClr val="tx1"/>
                </a:solidFill>
                <a:latin typeface="Calibri" panose="020F0502020204030204" pitchFamily="34" charset="0"/>
                <a:cs typeface="Arial" panose="020B0604020202020204" pitchFamily="34" charset="0"/>
              </a:defRPr>
            </a:lvl5pPr>
            <a:lvl6pPr marL="4401053"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201244"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001436"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6801627"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D327ADE-6400-440B-82BA-3A4DAD5C82E4}" type="slidenum">
              <a:rPr lang="en-US" altLang="en-US" smtClean="0"/>
              <a:pPr/>
              <a:t>27</a:t>
            </a:fld>
            <a:endParaRPr lang="en-US" altLang="en-US" dirty="0"/>
          </a:p>
        </p:txBody>
      </p:sp>
      <p:sp>
        <p:nvSpPr>
          <p:cNvPr id="4" name="Slide Image Placeholder 3">
            <a:extLst>
              <a:ext uri="{FF2B5EF4-FFF2-40B4-BE49-F238E27FC236}">
                <a16:creationId xmlns:a16="http://schemas.microsoft.com/office/drawing/2014/main" id="{722EB843-AF7E-4393-BF04-D151847611DA}"/>
              </a:ext>
            </a:extLst>
          </p:cNvPr>
          <p:cNvSpPr>
            <a:spLocks noGrp="1" noRot="1" noChangeAspect="1"/>
          </p:cNvSpPr>
          <p:nvPr>
            <p:ph type="sldImg"/>
          </p:nvPr>
        </p:nvSpPr>
        <p:spPr>
          <a:xfrm>
            <a:off x="1906588" y="288925"/>
            <a:ext cx="3043237" cy="2282825"/>
          </a:xfrm>
        </p:spPr>
      </p:sp>
    </p:spTree>
    <p:extLst>
      <p:ext uri="{BB962C8B-B14F-4D97-AF65-F5344CB8AC3E}">
        <p14:creationId xmlns:p14="http://schemas.microsoft.com/office/powerpoint/2010/main" val="1569929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26C8DB0B-C308-4C24-BD9E-88EC3A1AFA38}"/>
              </a:ext>
            </a:extLst>
          </p:cNvPr>
          <p:cNvSpPr>
            <a:spLocks noGrp="1"/>
          </p:cNvSpPr>
          <p:nvPr>
            <p:ph type="body" idx="1"/>
          </p:nvPr>
        </p:nvSpPr>
        <p:spPr>
          <a:xfrm>
            <a:off x="331788" y="2520950"/>
            <a:ext cx="6526212" cy="3660775"/>
          </a:xfrm>
        </p:spPr>
        <p:txBody>
          <a:bodyPr/>
          <a:lstStyle/>
          <a:p>
            <a:endParaRPr lang="en-US" dirty="0"/>
          </a:p>
        </p:txBody>
      </p:sp>
      <p:sp>
        <p:nvSpPr>
          <p:cNvPr id="43012" name="Slide Number Placeholder 3">
            <a:extLst>
              <a:ext uri="{FF2B5EF4-FFF2-40B4-BE49-F238E27FC236}">
                <a16:creationId xmlns:a16="http://schemas.microsoft.com/office/drawing/2014/main" id="{27D4A95A-DAB4-46D5-AEC5-C7024693CC2F}"/>
              </a:ext>
            </a:extLst>
          </p:cNvPr>
          <p:cNvSpPr>
            <a:spLocks noGrp="1"/>
          </p:cNvSpPr>
          <p:nvPr>
            <p:ph type="sldNum" sz="quarter" idx="5"/>
          </p:nvPr>
        </p:nvSpPr>
        <p:spPr/>
        <p:txBody>
          <a:bodyPr/>
          <a:lstStyle>
            <a:lvl1pPr>
              <a:defRPr>
                <a:solidFill>
                  <a:schemeClr val="tx1"/>
                </a:solidFill>
                <a:latin typeface="Calibri" panose="020F0502020204030204" pitchFamily="34" charset="0"/>
                <a:cs typeface="Arial" panose="020B0604020202020204" pitchFamily="34" charset="0"/>
              </a:defRPr>
            </a:lvl1pPr>
            <a:lvl2pPr marL="1300311" indent="-500120">
              <a:defRPr>
                <a:solidFill>
                  <a:schemeClr val="tx1"/>
                </a:solidFill>
                <a:latin typeface="Calibri" panose="020F0502020204030204" pitchFamily="34" charset="0"/>
                <a:cs typeface="Arial" panose="020B0604020202020204" pitchFamily="34" charset="0"/>
              </a:defRPr>
            </a:lvl2pPr>
            <a:lvl3pPr marL="2000479" indent="-400096">
              <a:defRPr>
                <a:solidFill>
                  <a:schemeClr val="tx1"/>
                </a:solidFill>
                <a:latin typeface="Calibri" panose="020F0502020204030204" pitchFamily="34" charset="0"/>
                <a:cs typeface="Arial" panose="020B0604020202020204" pitchFamily="34" charset="0"/>
              </a:defRPr>
            </a:lvl3pPr>
            <a:lvl4pPr marL="2800670" indent="-400096">
              <a:defRPr>
                <a:solidFill>
                  <a:schemeClr val="tx1"/>
                </a:solidFill>
                <a:latin typeface="Calibri" panose="020F0502020204030204" pitchFamily="34" charset="0"/>
                <a:cs typeface="Arial" panose="020B0604020202020204" pitchFamily="34" charset="0"/>
              </a:defRPr>
            </a:lvl4pPr>
            <a:lvl5pPr marL="3600861" indent="-400096">
              <a:defRPr>
                <a:solidFill>
                  <a:schemeClr val="tx1"/>
                </a:solidFill>
                <a:latin typeface="Calibri" panose="020F0502020204030204" pitchFamily="34" charset="0"/>
                <a:cs typeface="Arial" panose="020B0604020202020204" pitchFamily="34" charset="0"/>
              </a:defRPr>
            </a:lvl5pPr>
            <a:lvl6pPr marL="4401053"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201244"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001436"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6801627"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9F3E4E40-DC61-4B2B-83A1-F9563D1486C9}" type="slidenum">
              <a:rPr lang="en-US" altLang="en-US" smtClean="0"/>
              <a:pPr/>
              <a:t>28</a:t>
            </a:fld>
            <a:endParaRPr lang="en-US" altLang="en-US"/>
          </a:p>
        </p:txBody>
      </p:sp>
      <p:sp>
        <p:nvSpPr>
          <p:cNvPr id="5" name="Slide Image Placeholder 4">
            <a:extLst>
              <a:ext uri="{FF2B5EF4-FFF2-40B4-BE49-F238E27FC236}">
                <a16:creationId xmlns:a16="http://schemas.microsoft.com/office/drawing/2014/main" id="{0753347A-F741-4404-A6BF-38B45D1F5A91}"/>
              </a:ext>
            </a:extLst>
          </p:cNvPr>
          <p:cNvSpPr>
            <a:spLocks noGrp="1" noRot="1" noChangeAspect="1"/>
          </p:cNvSpPr>
          <p:nvPr>
            <p:ph type="sldImg"/>
          </p:nvPr>
        </p:nvSpPr>
        <p:spPr>
          <a:xfrm>
            <a:off x="1795463" y="304800"/>
            <a:ext cx="2954337" cy="2216150"/>
          </a:xfrm>
        </p:spPr>
      </p:sp>
    </p:spTree>
    <p:extLst>
      <p:ext uri="{BB962C8B-B14F-4D97-AF65-F5344CB8AC3E}">
        <p14:creationId xmlns:p14="http://schemas.microsoft.com/office/powerpoint/2010/main" val="19228553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dirty="0"/>
          </a:p>
        </p:txBody>
      </p:sp>
    </p:spTree>
    <p:extLst>
      <p:ext uri="{BB962C8B-B14F-4D97-AF65-F5344CB8AC3E}">
        <p14:creationId xmlns:p14="http://schemas.microsoft.com/office/powerpoint/2010/main" val="1773062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pPr marL="300072" indent="-300072">
              <a:buFontTx/>
              <a:buChar char="-"/>
            </a:pPr>
            <a:endParaRPr lang="en-US" dirty="0"/>
          </a:p>
        </p:txBody>
      </p:sp>
    </p:spTree>
    <p:extLst>
      <p:ext uri="{BB962C8B-B14F-4D97-AF65-F5344CB8AC3E}">
        <p14:creationId xmlns:p14="http://schemas.microsoft.com/office/powerpoint/2010/main" val="7942016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sz="1400" dirty="0"/>
          </a:p>
        </p:txBody>
      </p:sp>
    </p:spTree>
    <p:extLst>
      <p:ext uri="{BB962C8B-B14F-4D97-AF65-F5344CB8AC3E}">
        <p14:creationId xmlns:p14="http://schemas.microsoft.com/office/powerpoint/2010/main" val="99877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82763" y="495300"/>
            <a:ext cx="2632075" cy="1974850"/>
          </a:xfrm>
          <a:prstGeom prst="rect">
            <a:avLst/>
          </a:prstGeom>
          <a:noFill/>
          <a:ln w="12700">
            <a:solidFill>
              <a:prstClr val="black"/>
            </a:solidFill>
          </a:ln>
        </p:spPr>
      </p:sp>
      <p:sp>
        <p:nvSpPr>
          <p:cNvPr id="3" name="Notes Placeholder 2"/>
          <p:cNvSpPr>
            <a:spLocks noGrp="1"/>
          </p:cNvSpPr>
          <p:nvPr>
            <p:ph type="body" idx="1"/>
          </p:nvPr>
        </p:nvSpPr>
        <p:spPr>
          <a:xfrm>
            <a:off x="0" y="2622550"/>
            <a:ext cx="6858000" cy="3660457"/>
          </a:xfrm>
          <a:prstGeom prst="rect">
            <a:avLst/>
          </a:prstGeom>
        </p:spPr>
        <p:txBody>
          <a:bodyPr lIns="160038" tIns="80019" rIns="160038" bIns="80019"/>
          <a:lstStyle/>
          <a:p>
            <a:endParaRPr lang="en-US" dirty="0"/>
          </a:p>
        </p:txBody>
      </p:sp>
    </p:spTree>
    <p:extLst>
      <p:ext uri="{BB962C8B-B14F-4D97-AF65-F5344CB8AC3E}">
        <p14:creationId xmlns:p14="http://schemas.microsoft.com/office/powerpoint/2010/main" val="424130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Notes Placeholder 2"/>
          <p:cNvSpPr>
            <a:spLocks noGrp="1"/>
          </p:cNvSpPr>
          <p:nvPr>
            <p:ph type="body" idx="1"/>
          </p:nvPr>
        </p:nvSpPr>
        <p:spPr/>
        <p:txBody>
          <a:bodyPr/>
          <a:lstStyle/>
          <a:p>
            <a:endParaRPr lang="en-US" altLang="en-US" dirty="0"/>
          </a:p>
        </p:txBody>
      </p:sp>
      <p:sp>
        <p:nvSpPr>
          <p:cNvPr id="59396" name="Slide Number Placeholder 3"/>
          <p:cNvSpPr>
            <a:spLocks noGrp="1"/>
          </p:cNvSpPr>
          <p:nvPr>
            <p:ph type="sldNum" sz="quarter" idx="5"/>
          </p:nvPr>
        </p:nvSpPr>
        <p:spPr/>
        <p:txBody>
          <a:bodyPr/>
          <a:lstStyle>
            <a:lvl1pPr>
              <a:defRPr>
                <a:solidFill>
                  <a:schemeClr val="tx1"/>
                </a:solidFill>
                <a:latin typeface="Calibri" panose="020F0502020204030204" pitchFamily="34" charset="0"/>
                <a:cs typeface="Arial" panose="020B0604020202020204" pitchFamily="34" charset="0"/>
              </a:defRPr>
            </a:lvl1pPr>
            <a:lvl2pPr marL="1300311" indent="-500120">
              <a:defRPr>
                <a:solidFill>
                  <a:schemeClr val="tx1"/>
                </a:solidFill>
                <a:latin typeface="Calibri" panose="020F0502020204030204" pitchFamily="34" charset="0"/>
                <a:cs typeface="Arial" panose="020B0604020202020204" pitchFamily="34" charset="0"/>
              </a:defRPr>
            </a:lvl2pPr>
            <a:lvl3pPr marL="2000479" indent="-400096">
              <a:defRPr>
                <a:solidFill>
                  <a:schemeClr val="tx1"/>
                </a:solidFill>
                <a:latin typeface="Calibri" panose="020F0502020204030204" pitchFamily="34" charset="0"/>
                <a:cs typeface="Arial" panose="020B0604020202020204" pitchFamily="34" charset="0"/>
              </a:defRPr>
            </a:lvl3pPr>
            <a:lvl4pPr marL="2800670" indent="-400096">
              <a:defRPr>
                <a:solidFill>
                  <a:schemeClr val="tx1"/>
                </a:solidFill>
                <a:latin typeface="Calibri" panose="020F0502020204030204" pitchFamily="34" charset="0"/>
                <a:cs typeface="Arial" panose="020B0604020202020204" pitchFamily="34" charset="0"/>
              </a:defRPr>
            </a:lvl4pPr>
            <a:lvl5pPr marL="3600861" indent="-400096">
              <a:defRPr>
                <a:solidFill>
                  <a:schemeClr val="tx1"/>
                </a:solidFill>
                <a:latin typeface="Calibri" panose="020F0502020204030204" pitchFamily="34" charset="0"/>
                <a:cs typeface="Arial" panose="020B0604020202020204" pitchFamily="34" charset="0"/>
              </a:defRPr>
            </a:lvl5pPr>
            <a:lvl6pPr marL="4401053"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201244"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001436"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6801627"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E2B3EEA-43CE-4161-9CDC-D827D64095E6}" type="slidenum">
              <a:rPr lang="en-US" altLang="en-US" smtClean="0"/>
              <a:pPr/>
              <a:t>32</a:t>
            </a:fld>
            <a:endParaRPr lang="en-US" altLang="en-US"/>
          </a:p>
        </p:txBody>
      </p:sp>
      <p:sp>
        <p:nvSpPr>
          <p:cNvPr id="4" name="Slide Image Placeholder 3">
            <a:extLst>
              <a:ext uri="{FF2B5EF4-FFF2-40B4-BE49-F238E27FC236}">
                <a16:creationId xmlns:a16="http://schemas.microsoft.com/office/drawing/2014/main" id="{A4B6A1A6-C3B9-465E-8A4D-9D4C4949ABD1}"/>
              </a:ext>
            </a:extLst>
          </p:cNvPr>
          <p:cNvSpPr>
            <a:spLocks noGrp="1" noRot="1" noChangeAspect="1"/>
          </p:cNvSpPr>
          <p:nvPr>
            <p:ph type="sldImg"/>
          </p:nvPr>
        </p:nvSpPr>
        <p:spPr/>
      </p:sp>
    </p:spTree>
    <p:extLst>
      <p:ext uri="{BB962C8B-B14F-4D97-AF65-F5344CB8AC3E}">
        <p14:creationId xmlns:p14="http://schemas.microsoft.com/office/powerpoint/2010/main" val="373274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dirty="0"/>
          </a:p>
        </p:txBody>
      </p:sp>
    </p:spTree>
    <p:extLst>
      <p:ext uri="{BB962C8B-B14F-4D97-AF65-F5344CB8AC3E}">
        <p14:creationId xmlns:p14="http://schemas.microsoft.com/office/powerpoint/2010/main" val="1080416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a:p>
        </p:txBody>
      </p:sp>
    </p:spTree>
    <p:extLst>
      <p:ext uri="{BB962C8B-B14F-4D97-AF65-F5344CB8AC3E}">
        <p14:creationId xmlns:p14="http://schemas.microsoft.com/office/powerpoint/2010/main" val="3570799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dirty="0"/>
          </a:p>
        </p:txBody>
      </p:sp>
    </p:spTree>
    <p:extLst>
      <p:ext uri="{BB962C8B-B14F-4D97-AF65-F5344CB8AC3E}">
        <p14:creationId xmlns:p14="http://schemas.microsoft.com/office/powerpoint/2010/main" val="4643254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a:p>
            <a:r>
              <a:rPr lang="en-US" dirty="0"/>
              <a:t>It is safe to say, that everyone here has a keen interest in improving child and youth mental health outcomes and are very aware that providing quality services plays key role in the positive outcomes for children, youth and families within the mental health and addiction services </a:t>
            </a:r>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36</a:t>
            </a:fld>
            <a:endParaRPr lang="en-US" altLang="en-US"/>
          </a:p>
        </p:txBody>
      </p:sp>
      <p:sp>
        <p:nvSpPr>
          <p:cNvPr id="7" name="Slide Image Placeholder 6">
            <a:extLst>
              <a:ext uri="{FF2B5EF4-FFF2-40B4-BE49-F238E27FC236}">
                <a16:creationId xmlns:a16="http://schemas.microsoft.com/office/drawing/2014/main" id="{961DB041-641F-4620-A315-5404ACAFE6E9}"/>
              </a:ext>
            </a:extLst>
          </p:cNvPr>
          <p:cNvSpPr>
            <a:spLocks noGrp="1" noRot="1" noChangeAspect="1"/>
          </p:cNvSpPr>
          <p:nvPr>
            <p:ph type="sldImg"/>
          </p:nvPr>
        </p:nvSpPr>
        <p:spPr/>
      </p:sp>
    </p:spTree>
    <p:extLst>
      <p:ext uri="{BB962C8B-B14F-4D97-AF65-F5344CB8AC3E}">
        <p14:creationId xmlns:p14="http://schemas.microsoft.com/office/powerpoint/2010/main" val="2558063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87400" y="2552700"/>
            <a:ext cx="5486400" cy="3660775"/>
          </a:xfrm>
        </p:spPr>
        <p:txBody>
          <a:bodyPr/>
          <a:lstStyle/>
          <a:p>
            <a:endParaRPr lang="en-US" dirty="0"/>
          </a:p>
        </p:txBody>
      </p:sp>
      <p:sp>
        <p:nvSpPr>
          <p:cNvPr id="4" name="Slide Number Placeholder 3"/>
          <p:cNvSpPr>
            <a:spLocks noGrp="1"/>
          </p:cNvSpPr>
          <p:nvPr>
            <p:ph type="sldNum" sz="quarter" idx="10"/>
          </p:nvPr>
        </p:nvSpPr>
        <p:spPr/>
        <p:txBody>
          <a:bodyPr/>
          <a:lstStyle/>
          <a:p>
            <a:fld id="{718A6BBD-7EA9-4DDA-A1D3-D8ECAB756064}" type="slidenum">
              <a:rPr lang="en-US" altLang="en-US" smtClean="0"/>
              <a:pPr/>
              <a:t>37</a:t>
            </a:fld>
            <a:endParaRPr lang="en-US" altLang="en-US"/>
          </a:p>
        </p:txBody>
      </p:sp>
      <p:sp>
        <p:nvSpPr>
          <p:cNvPr id="7" name="Slide Image Placeholder 6">
            <a:extLst>
              <a:ext uri="{FF2B5EF4-FFF2-40B4-BE49-F238E27FC236}">
                <a16:creationId xmlns:a16="http://schemas.microsoft.com/office/drawing/2014/main" id="{0BBCE6D4-1997-4533-A8F3-9A0B217FF2B3}"/>
              </a:ext>
            </a:extLst>
          </p:cNvPr>
          <p:cNvSpPr>
            <a:spLocks noGrp="1" noRot="1" noChangeAspect="1"/>
          </p:cNvSpPr>
          <p:nvPr>
            <p:ph type="sldImg"/>
          </p:nvPr>
        </p:nvSpPr>
        <p:spPr>
          <a:xfrm>
            <a:off x="1833563" y="476250"/>
            <a:ext cx="2768600" cy="2076450"/>
          </a:xfrm>
        </p:spPr>
      </p:sp>
    </p:spTree>
    <p:extLst>
      <p:ext uri="{BB962C8B-B14F-4D97-AF65-F5344CB8AC3E}">
        <p14:creationId xmlns:p14="http://schemas.microsoft.com/office/powerpoint/2010/main" val="37107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38</a:t>
            </a:fld>
            <a:endParaRPr lang="en-US" altLang="en-US"/>
          </a:p>
        </p:txBody>
      </p:sp>
      <p:sp>
        <p:nvSpPr>
          <p:cNvPr id="7" name="Slide Image Placeholder 6">
            <a:extLst>
              <a:ext uri="{FF2B5EF4-FFF2-40B4-BE49-F238E27FC236}">
                <a16:creationId xmlns:a16="http://schemas.microsoft.com/office/drawing/2014/main" id="{A95313F7-6DFF-424E-A348-7FEE21283B2B}"/>
              </a:ext>
            </a:extLst>
          </p:cNvPr>
          <p:cNvSpPr>
            <a:spLocks noGrp="1" noRot="1" noChangeAspect="1"/>
          </p:cNvSpPr>
          <p:nvPr>
            <p:ph type="sldImg"/>
          </p:nvPr>
        </p:nvSpPr>
        <p:spPr/>
      </p:sp>
    </p:spTree>
    <p:extLst>
      <p:ext uri="{BB962C8B-B14F-4D97-AF65-F5344CB8AC3E}">
        <p14:creationId xmlns:p14="http://schemas.microsoft.com/office/powerpoint/2010/main" val="17090635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39</a:t>
            </a:fld>
            <a:endParaRPr lang="en-US" altLang="en-US"/>
          </a:p>
        </p:txBody>
      </p:sp>
      <p:sp>
        <p:nvSpPr>
          <p:cNvPr id="7" name="Slide Image Placeholder 6">
            <a:extLst>
              <a:ext uri="{FF2B5EF4-FFF2-40B4-BE49-F238E27FC236}">
                <a16:creationId xmlns:a16="http://schemas.microsoft.com/office/drawing/2014/main" id="{1D4CBA18-4DE4-40D0-884C-29D17409BAFF}"/>
              </a:ext>
            </a:extLst>
          </p:cNvPr>
          <p:cNvSpPr>
            <a:spLocks noGrp="1" noRot="1" noChangeAspect="1"/>
          </p:cNvSpPr>
          <p:nvPr>
            <p:ph type="sldImg"/>
          </p:nvPr>
        </p:nvSpPr>
        <p:spPr/>
      </p:sp>
    </p:spTree>
    <p:extLst>
      <p:ext uri="{BB962C8B-B14F-4D97-AF65-F5344CB8AC3E}">
        <p14:creationId xmlns:p14="http://schemas.microsoft.com/office/powerpoint/2010/main" val="3715455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Formal intro of the Centre </a:t>
            </a:r>
            <a:r>
              <a:rPr lang="mr-IN" dirty="0"/>
              <a:t>–</a:t>
            </a:r>
            <a:r>
              <a:rPr lang="en-US" dirty="0"/>
              <a:t> general about us</a:t>
            </a:r>
          </a:p>
          <a:p>
            <a:endParaRPr lang="en-US" dirty="0"/>
          </a:p>
          <a:p>
            <a:r>
              <a:rPr lang="en-US" dirty="0"/>
              <a:t>The Ontario Centre of Excellence for Child and Youth Mental Health is funded by the provincial government to channel the momentum for change in child and youth mental health into practical initiatives that will improve service access, experience and outcomes in every community. Together with our partners, we will set the standard for child and youth mental health services and stand up for an evidence-informed system that makes a real-life difference for people across Ontario. </a:t>
            </a:r>
          </a:p>
          <a:p>
            <a:endParaRPr lang="en-US" dirty="0"/>
          </a:p>
          <a:p>
            <a:r>
              <a:rPr lang="en-US" dirty="0"/>
              <a:t>We do this by working together with youth and families, stakeholders and cross-sectorial partners to mobilize evidence and generate knowledge in key areas of child and youth mental health. </a:t>
            </a:r>
          </a:p>
          <a:p>
            <a:endParaRPr lang="en-US" dirty="0"/>
          </a:p>
        </p:txBody>
      </p:sp>
      <p:sp>
        <p:nvSpPr>
          <p:cNvPr id="4" name="Slide Number Placeholder 3"/>
          <p:cNvSpPr>
            <a:spLocks noGrp="1"/>
          </p:cNvSpPr>
          <p:nvPr>
            <p:ph type="sldNum" sz="quarter" idx="5"/>
          </p:nvPr>
        </p:nvSpPr>
        <p:spPr/>
        <p:txBody>
          <a:bodyPr/>
          <a:lstStyle/>
          <a:p>
            <a:fld id="{A9754B13-E3F9-4631-A769-F00B8CB9DB86}" type="slidenum">
              <a:rPr lang="en-US"/>
              <a:pPr/>
              <a:t>4</a:t>
            </a:fld>
            <a:endParaRPr lang="en-US"/>
          </a:p>
        </p:txBody>
      </p:sp>
      <p:sp>
        <p:nvSpPr>
          <p:cNvPr id="7" name="Slide Image Placeholder 6">
            <a:extLst>
              <a:ext uri="{FF2B5EF4-FFF2-40B4-BE49-F238E27FC236}">
                <a16:creationId xmlns:a16="http://schemas.microsoft.com/office/drawing/2014/main" id="{2E69947C-64B1-47FD-9873-6B9389480061}"/>
              </a:ext>
            </a:extLst>
          </p:cNvPr>
          <p:cNvSpPr>
            <a:spLocks noGrp="1" noRot="1" noChangeAspect="1"/>
          </p:cNvSpPr>
          <p:nvPr>
            <p:ph type="sldImg"/>
          </p:nvPr>
        </p:nvSpPr>
        <p:spPr/>
      </p:sp>
    </p:spTree>
    <p:extLst>
      <p:ext uri="{BB962C8B-B14F-4D97-AF65-F5344CB8AC3E}">
        <p14:creationId xmlns:p14="http://schemas.microsoft.com/office/powerpoint/2010/main" val="29948802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ltLang="en-US" dirty="0"/>
          </a:p>
        </p:txBody>
      </p:sp>
      <p:sp>
        <p:nvSpPr>
          <p:cNvPr id="4" name="Slide Number Placeholder 3"/>
          <p:cNvSpPr>
            <a:spLocks noGrp="1"/>
          </p:cNvSpPr>
          <p:nvPr>
            <p:ph type="sldNum" sz="quarter" idx="10"/>
          </p:nvPr>
        </p:nvSpPr>
        <p:spPr/>
        <p:txBody>
          <a:bodyPr/>
          <a:lstStyle/>
          <a:p>
            <a:fld id="{2DF99C11-73BC-4D88-86CE-99F3725FE927}" type="slidenum">
              <a:rPr lang="en-US" smtClean="0"/>
              <a:pPr/>
              <a:t>40</a:t>
            </a:fld>
            <a:endParaRPr lang="en-US"/>
          </a:p>
        </p:txBody>
      </p:sp>
      <p:sp>
        <p:nvSpPr>
          <p:cNvPr id="7" name="Slide Image Placeholder 6">
            <a:extLst>
              <a:ext uri="{FF2B5EF4-FFF2-40B4-BE49-F238E27FC236}">
                <a16:creationId xmlns:a16="http://schemas.microsoft.com/office/drawing/2014/main" id="{65E05640-3512-4755-BE9D-B06FBAD465EF}"/>
              </a:ext>
            </a:extLst>
          </p:cNvPr>
          <p:cNvSpPr>
            <a:spLocks noGrp="1" noRot="1" noChangeAspect="1"/>
          </p:cNvSpPr>
          <p:nvPr>
            <p:ph type="sldImg"/>
          </p:nvPr>
        </p:nvSpPr>
        <p:spPr/>
      </p:sp>
    </p:spTree>
    <p:extLst>
      <p:ext uri="{BB962C8B-B14F-4D97-AF65-F5344CB8AC3E}">
        <p14:creationId xmlns:p14="http://schemas.microsoft.com/office/powerpoint/2010/main" val="2483087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F99C11-73BC-4D88-86CE-99F3725FE927}" type="slidenum">
              <a:rPr lang="en-US" smtClean="0"/>
              <a:pPr/>
              <a:t>41</a:t>
            </a:fld>
            <a:endParaRPr lang="en-US"/>
          </a:p>
        </p:txBody>
      </p:sp>
      <p:sp>
        <p:nvSpPr>
          <p:cNvPr id="7" name="Slide Image Placeholder 6">
            <a:extLst>
              <a:ext uri="{FF2B5EF4-FFF2-40B4-BE49-F238E27FC236}">
                <a16:creationId xmlns:a16="http://schemas.microsoft.com/office/drawing/2014/main" id="{C70DAB09-7E9D-4252-9DA7-0B37BF4DD2BA}"/>
              </a:ext>
            </a:extLst>
          </p:cNvPr>
          <p:cNvSpPr>
            <a:spLocks noGrp="1" noRot="1" noChangeAspect="1"/>
          </p:cNvSpPr>
          <p:nvPr>
            <p:ph type="sldImg"/>
          </p:nvPr>
        </p:nvSpPr>
        <p:spPr/>
      </p:sp>
    </p:spTree>
    <p:extLst>
      <p:ext uri="{BB962C8B-B14F-4D97-AF65-F5344CB8AC3E}">
        <p14:creationId xmlns:p14="http://schemas.microsoft.com/office/powerpoint/2010/main" val="798718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F99C11-73BC-4D88-86CE-99F3725FE927}" type="slidenum">
              <a:rPr lang="en-US" smtClean="0"/>
              <a:pPr/>
              <a:t>42</a:t>
            </a:fld>
            <a:endParaRPr lang="en-US"/>
          </a:p>
        </p:txBody>
      </p:sp>
      <p:sp>
        <p:nvSpPr>
          <p:cNvPr id="7" name="Slide Image Placeholder 6">
            <a:extLst>
              <a:ext uri="{FF2B5EF4-FFF2-40B4-BE49-F238E27FC236}">
                <a16:creationId xmlns:a16="http://schemas.microsoft.com/office/drawing/2014/main" id="{3081BF39-D65F-4175-88BA-EFB1B7A712F2}"/>
              </a:ext>
            </a:extLst>
          </p:cNvPr>
          <p:cNvSpPr>
            <a:spLocks noGrp="1" noRot="1" noChangeAspect="1"/>
          </p:cNvSpPr>
          <p:nvPr>
            <p:ph type="sldImg"/>
          </p:nvPr>
        </p:nvSpPr>
        <p:spPr/>
      </p:sp>
    </p:spTree>
    <p:extLst>
      <p:ext uri="{BB962C8B-B14F-4D97-AF65-F5344CB8AC3E}">
        <p14:creationId xmlns:p14="http://schemas.microsoft.com/office/powerpoint/2010/main" val="12295030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Notes Placeholder 2">
            <a:extLst>
              <a:ext uri="{FF2B5EF4-FFF2-40B4-BE49-F238E27FC236}">
                <a16:creationId xmlns:a16="http://schemas.microsoft.com/office/drawing/2014/main" id="{1530115C-3F72-44FD-839D-681885D84418}"/>
              </a:ext>
            </a:extLst>
          </p:cNvPr>
          <p:cNvSpPr>
            <a:spLocks noGrp="1"/>
          </p:cNvSpPr>
          <p:nvPr>
            <p:ph type="body" idx="1"/>
          </p:nvPr>
        </p:nvSpPr>
        <p:spPr/>
        <p:txBody>
          <a:bodyPr/>
          <a:lstStyle/>
          <a:p>
            <a:endParaRPr lang="en-US" altLang="en-US" dirty="0"/>
          </a:p>
        </p:txBody>
      </p:sp>
      <p:sp>
        <p:nvSpPr>
          <p:cNvPr id="124932" name="Slide Number Placeholder 3">
            <a:extLst>
              <a:ext uri="{FF2B5EF4-FFF2-40B4-BE49-F238E27FC236}">
                <a16:creationId xmlns:a16="http://schemas.microsoft.com/office/drawing/2014/main" id="{7A1A86F0-89AD-4349-9674-727A6F5DB359}"/>
              </a:ext>
            </a:extLst>
          </p:cNvPr>
          <p:cNvSpPr>
            <a:spLocks noGrp="1"/>
          </p:cNvSpPr>
          <p:nvPr>
            <p:ph type="sldNum" sz="quarter" idx="5"/>
          </p:nvPr>
        </p:nvSpPr>
        <p:spPr/>
        <p:txBody>
          <a:bodyPr/>
          <a:lstStyle>
            <a:lvl1pPr>
              <a:defRPr>
                <a:solidFill>
                  <a:schemeClr val="tx1"/>
                </a:solidFill>
                <a:latin typeface="Calibri" panose="020F0502020204030204" pitchFamily="34" charset="0"/>
                <a:cs typeface="Arial" panose="020B0604020202020204" pitchFamily="34" charset="0"/>
              </a:defRPr>
            </a:lvl1pPr>
            <a:lvl2pPr marL="1300311" indent="-500120">
              <a:defRPr>
                <a:solidFill>
                  <a:schemeClr val="tx1"/>
                </a:solidFill>
                <a:latin typeface="Calibri" panose="020F0502020204030204" pitchFamily="34" charset="0"/>
                <a:cs typeface="Arial" panose="020B0604020202020204" pitchFamily="34" charset="0"/>
              </a:defRPr>
            </a:lvl2pPr>
            <a:lvl3pPr marL="2000479" indent="-400096">
              <a:defRPr>
                <a:solidFill>
                  <a:schemeClr val="tx1"/>
                </a:solidFill>
                <a:latin typeface="Calibri" panose="020F0502020204030204" pitchFamily="34" charset="0"/>
                <a:cs typeface="Arial" panose="020B0604020202020204" pitchFamily="34" charset="0"/>
              </a:defRPr>
            </a:lvl3pPr>
            <a:lvl4pPr marL="2800670" indent="-400096">
              <a:defRPr>
                <a:solidFill>
                  <a:schemeClr val="tx1"/>
                </a:solidFill>
                <a:latin typeface="Calibri" panose="020F0502020204030204" pitchFamily="34" charset="0"/>
                <a:cs typeface="Arial" panose="020B0604020202020204" pitchFamily="34" charset="0"/>
              </a:defRPr>
            </a:lvl4pPr>
            <a:lvl5pPr marL="3600861" indent="-400096">
              <a:defRPr>
                <a:solidFill>
                  <a:schemeClr val="tx1"/>
                </a:solidFill>
                <a:latin typeface="Calibri" panose="020F0502020204030204" pitchFamily="34" charset="0"/>
                <a:cs typeface="Arial" panose="020B0604020202020204" pitchFamily="34" charset="0"/>
              </a:defRPr>
            </a:lvl5pPr>
            <a:lvl6pPr marL="4401053"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5201244"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6001436"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6801627" indent="-400096"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68F7EA75-75D8-4D56-9369-A1E7F1C25B48}" type="slidenum">
              <a:rPr lang="en-US" altLang="en-US" smtClean="0"/>
              <a:pPr/>
              <a:t>43</a:t>
            </a:fld>
            <a:endParaRPr lang="en-US" altLang="en-US"/>
          </a:p>
        </p:txBody>
      </p:sp>
      <p:sp>
        <p:nvSpPr>
          <p:cNvPr id="4" name="Slide Image Placeholder 3">
            <a:extLst>
              <a:ext uri="{FF2B5EF4-FFF2-40B4-BE49-F238E27FC236}">
                <a16:creationId xmlns:a16="http://schemas.microsoft.com/office/drawing/2014/main" id="{2DCB3FA6-4153-45BD-879A-9427EF90D92B}"/>
              </a:ext>
            </a:extLst>
          </p:cNvPr>
          <p:cNvSpPr>
            <a:spLocks noGrp="1" noRot="1" noChangeAspect="1"/>
          </p:cNvSpPr>
          <p:nvPr>
            <p:ph type="sldImg"/>
          </p:nvPr>
        </p:nvSpPr>
        <p:spPr/>
      </p:sp>
    </p:spTree>
    <p:extLst>
      <p:ext uri="{BB962C8B-B14F-4D97-AF65-F5344CB8AC3E}">
        <p14:creationId xmlns:p14="http://schemas.microsoft.com/office/powerpoint/2010/main" val="291023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a:p>
            <a:r>
              <a:rPr lang="en-US"/>
              <a:t>Quality standards are concise sets of evidence-based, measurable statements that provide guidance on important elements of high quality care in a specific topic area” HQO, 2017.​</a:t>
            </a:r>
          </a:p>
          <a:p>
            <a:r>
              <a:rPr lang="en-US"/>
              <a:t>​</a:t>
            </a:r>
          </a:p>
          <a:p>
            <a:r>
              <a:rPr lang="en-US"/>
              <a:t>Quality standards are essential to a system that is accountable and constantly improving. They are also central to ensuring that Ontario children, youth and families access and receive consistent high-quality mental health services wherever they are within the province. </a:t>
            </a:r>
          </a:p>
          <a:p>
            <a:endParaRPr lang="en-US"/>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44</a:t>
            </a:fld>
            <a:endParaRPr lang="en-US" altLang="en-US"/>
          </a:p>
        </p:txBody>
      </p:sp>
      <p:sp>
        <p:nvSpPr>
          <p:cNvPr id="7" name="Slide Image Placeholder 6">
            <a:extLst>
              <a:ext uri="{FF2B5EF4-FFF2-40B4-BE49-F238E27FC236}">
                <a16:creationId xmlns:a16="http://schemas.microsoft.com/office/drawing/2014/main" id="{9AC7D274-D9B8-421F-A397-185BC83FE071}"/>
              </a:ext>
            </a:extLst>
          </p:cNvPr>
          <p:cNvSpPr>
            <a:spLocks noGrp="1" noRot="1" noChangeAspect="1"/>
          </p:cNvSpPr>
          <p:nvPr>
            <p:ph type="sldImg"/>
          </p:nvPr>
        </p:nvSpPr>
        <p:spPr/>
      </p:sp>
    </p:spTree>
    <p:extLst>
      <p:ext uri="{BB962C8B-B14F-4D97-AF65-F5344CB8AC3E}">
        <p14:creationId xmlns:p14="http://schemas.microsoft.com/office/powerpoint/2010/main" val="12466969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45</a:t>
            </a:fld>
            <a:endParaRPr lang="en-US" altLang="en-US"/>
          </a:p>
        </p:txBody>
      </p:sp>
      <p:sp>
        <p:nvSpPr>
          <p:cNvPr id="7" name="Slide Image Placeholder 6">
            <a:extLst>
              <a:ext uri="{FF2B5EF4-FFF2-40B4-BE49-F238E27FC236}">
                <a16:creationId xmlns:a16="http://schemas.microsoft.com/office/drawing/2014/main" id="{D0F499FD-2964-411A-99B4-76FBF404736F}"/>
              </a:ext>
            </a:extLst>
          </p:cNvPr>
          <p:cNvSpPr>
            <a:spLocks noGrp="1" noRot="1" noChangeAspect="1"/>
          </p:cNvSpPr>
          <p:nvPr>
            <p:ph type="sldImg"/>
          </p:nvPr>
        </p:nvSpPr>
        <p:spPr/>
      </p:sp>
    </p:spTree>
    <p:extLst>
      <p:ext uri="{BB962C8B-B14F-4D97-AF65-F5344CB8AC3E}">
        <p14:creationId xmlns:p14="http://schemas.microsoft.com/office/powerpoint/2010/main" val="9802683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46</a:t>
            </a:fld>
            <a:endParaRPr lang="en-US" altLang="en-US"/>
          </a:p>
        </p:txBody>
      </p:sp>
      <p:sp>
        <p:nvSpPr>
          <p:cNvPr id="7" name="Slide Image Placeholder 6">
            <a:extLst>
              <a:ext uri="{FF2B5EF4-FFF2-40B4-BE49-F238E27FC236}">
                <a16:creationId xmlns:a16="http://schemas.microsoft.com/office/drawing/2014/main" id="{E74BEE3C-6AFE-447A-A4EA-E83B991036B5}"/>
              </a:ext>
            </a:extLst>
          </p:cNvPr>
          <p:cNvSpPr>
            <a:spLocks noGrp="1" noRot="1" noChangeAspect="1"/>
          </p:cNvSpPr>
          <p:nvPr>
            <p:ph type="sldImg"/>
          </p:nvPr>
        </p:nvSpPr>
        <p:spPr/>
      </p:sp>
    </p:spTree>
    <p:extLst>
      <p:ext uri="{BB962C8B-B14F-4D97-AF65-F5344CB8AC3E}">
        <p14:creationId xmlns:p14="http://schemas.microsoft.com/office/powerpoint/2010/main" val="21031023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47</a:t>
            </a:fld>
            <a:endParaRPr lang="en-US" altLang="en-US"/>
          </a:p>
        </p:txBody>
      </p:sp>
      <p:sp>
        <p:nvSpPr>
          <p:cNvPr id="7" name="Slide Image Placeholder 6">
            <a:extLst>
              <a:ext uri="{FF2B5EF4-FFF2-40B4-BE49-F238E27FC236}">
                <a16:creationId xmlns:a16="http://schemas.microsoft.com/office/drawing/2014/main" id="{9B6E3DF5-E211-4A4E-9B07-8D3BA25F4FE4}"/>
              </a:ext>
            </a:extLst>
          </p:cNvPr>
          <p:cNvSpPr>
            <a:spLocks noGrp="1" noRot="1" noChangeAspect="1"/>
          </p:cNvSpPr>
          <p:nvPr>
            <p:ph type="sldImg"/>
          </p:nvPr>
        </p:nvSpPr>
        <p:spPr/>
      </p:sp>
    </p:spTree>
    <p:extLst>
      <p:ext uri="{BB962C8B-B14F-4D97-AF65-F5344CB8AC3E}">
        <p14:creationId xmlns:p14="http://schemas.microsoft.com/office/powerpoint/2010/main" val="27210056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pPr rtl="0" fontAlgn="base"/>
            <a:endParaRPr lang="en-US" b="1" dirty="0"/>
          </a:p>
        </p:txBody>
      </p:sp>
    </p:spTree>
    <p:extLst>
      <p:ext uri="{BB962C8B-B14F-4D97-AF65-F5344CB8AC3E}">
        <p14:creationId xmlns:p14="http://schemas.microsoft.com/office/powerpoint/2010/main" val="1162004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a:p>
        </p:txBody>
      </p:sp>
    </p:spTree>
    <p:extLst>
      <p:ext uri="{BB962C8B-B14F-4D97-AF65-F5344CB8AC3E}">
        <p14:creationId xmlns:p14="http://schemas.microsoft.com/office/powerpoint/2010/main" val="24927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r>
              <a:rPr lang="en-US" dirty="0"/>
              <a:t>Formal intro to Centre </a:t>
            </a:r>
            <a:r>
              <a:rPr lang="mr-IN" dirty="0"/>
              <a:t>–</a:t>
            </a:r>
            <a:r>
              <a:rPr lang="en-US" dirty="0"/>
              <a:t> Mission</a:t>
            </a:r>
            <a:r>
              <a:rPr lang="en-US" baseline="0" dirty="0"/>
              <a:t> and values; </a:t>
            </a:r>
            <a:r>
              <a:rPr lang="en-US" dirty="0"/>
              <a:t>strategic directions </a:t>
            </a:r>
          </a:p>
        </p:txBody>
      </p:sp>
    </p:spTree>
    <p:extLst>
      <p:ext uri="{BB962C8B-B14F-4D97-AF65-F5344CB8AC3E}">
        <p14:creationId xmlns:p14="http://schemas.microsoft.com/office/powerpoint/2010/main" val="13343249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50</a:t>
            </a:fld>
            <a:endParaRPr lang="en-US" altLang="en-US"/>
          </a:p>
        </p:txBody>
      </p:sp>
      <p:sp>
        <p:nvSpPr>
          <p:cNvPr id="7" name="Slide Image Placeholder 6">
            <a:extLst>
              <a:ext uri="{FF2B5EF4-FFF2-40B4-BE49-F238E27FC236}">
                <a16:creationId xmlns:a16="http://schemas.microsoft.com/office/drawing/2014/main" id="{55506A98-0E21-4419-97E5-D497FE62B5A7}"/>
              </a:ext>
            </a:extLst>
          </p:cNvPr>
          <p:cNvSpPr>
            <a:spLocks noGrp="1" noRot="1" noChangeAspect="1"/>
          </p:cNvSpPr>
          <p:nvPr>
            <p:ph type="sldImg"/>
          </p:nvPr>
        </p:nvSpPr>
        <p:spPr/>
      </p:sp>
    </p:spTree>
    <p:extLst>
      <p:ext uri="{BB962C8B-B14F-4D97-AF65-F5344CB8AC3E}">
        <p14:creationId xmlns:p14="http://schemas.microsoft.com/office/powerpoint/2010/main" val="16848343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6550" y="3724275"/>
            <a:ext cx="6184900" cy="3660775"/>
          </a:xfrm>
        </p:spPr>
        <p:txBody>
          <a:bodyPr/>
          <a:lstStyle/>
          <a:p>
            <a:endParaRPr lang="en-CA"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51</a:t>
            </a:fld>
            <a:endParaRPr lang="en-US" altLang="en-US"/>
          </a:p>
        </p:txBody>
      </p:sp>
      <p:sp>
        <p:nvSpPr>
          <p:cNvPr id="7" name="Slide Image Placeholder 6">
            <a:extLst>
              <a:ext uri="{FF2B5EF4-FFF2-40B4-BE49-F238E27FC236}">
                <a16:creationId xmlns:a16="http://schemas.microsoft.com/office/drawing/2014/main" id="{A354BD9B-635C-49E0-9E62-0679919313C4}"/>
              </a:ext>
            </a:extLst>
          </p:cNvPr>
          <p:cNvSpPr>
            <a:spLocks noGrp="1" noRot="1" noChangeAspect="1"/>
          </p:cNvSpPr>
          <p:nvPr>
            <p:ph type="sldImg"/>
          </p:nvPr>
        </p:nvSpPr>
        <p:spPr>
          <a:xfrm>
            <a:off x="1338263" y="450850"/>
            <a:ext cx="4181475" cy="3136900"/>
          </a:xfrm>
        </p:spPr>
      </p:sp>
    </p:spTree>
    <p:extLst>
      <p:ext uri="{BB962C8B-B14F-4D97-AF65-F5344CB8AC3E}">
        <p14:creationId xmlns:p14="http://schemas.microsoft.com/office/powerpoint/2010/main" val="1971720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52</a:t>
            </a:fld>
            <a:endParaRPr lang="en-US" altLang="en-US"/>
          </a:p>
        </p:txBody>
      </p:sp>
      <p:sp>
        <p:nvSpPr>
          <p:cNvPr id="7" name="Slide Image Placeholder 6">
            <a:extLst>
              <a:ext uri="{FF2B5EF4-FFF2-40B4-BE49-F238E27FC236}">
                <a16:creationId xmlns:a16="http://schemas.microsoft.com/office/drawing/2014/main" id="{3583FF77-2DC5-442B-9D76-19EE82E212C6}"/>
              </a:ext>
            </a:extLst>
          </p:cNvPr>
          <p:cNvSpPr>
            <a:spLocks noGrp="1" noRot="1" noChangeAspect="1"/>
          </p:cNvSpPr>
          <p:nvPr>
            <p:ph type="sldImg"/>
          </p:nvPr>
        </p:nvSpPr>
        <p:spPr/>
      </p:sp>
    </p:spTree>
    <p:extLst>
      <p:ext uri="{BB962C8B-B14F-4D97-AF65-F5344CB8AC3E}">
        <p14:creationId xmlns:p14="http://schemas.microsoft.com/office/powerpoint/2010/main" val="32312695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53</a:t>
            </a:fld>
            <a:endParaRPr lang="en-US" altLang="en-US"/>
          </a:p>
        </p:txBody>
      </p:sp>
      <p:sp>
        <p:nvSpPr>
          <p:cNvPr id="7" name="Slide Image Placeholder 6">
            <a:extLst>
              <a:ext uri="{FF2B5EF4-FFF2-40B4-BE49-F238E27FC236}">
                <a16:creationId xmlns:a16="http://schemas.microsoft.com/office/drawing/2014/main" id="{DD55E68D-97DC-449E-AFA9-CFB8AFF40202}"/>
              </a:ext>
            </a:extLst>
          </p:cNvPr>
          <p:cNvSpPr>
            <a:spLocks noGrp="1" noRot="1" noChangeAspect="1"/>
          </p:cNvSpPr>
          <p:nvPr>
            <p:ph type="sldImg"/>
          </p:nvPr>
        </p:nvSpPr>
        <p:spPr/>
      </p:sp>
    </p:spTree>
    <p:extLst>
      <p:ext uri="{BB962C8B-B14F-4D97-AF65-F5344CB8AC3E}">
        <p14:creationId xmlns:p14="http://schemas.microsoft.com/office/powerpoint/2010/main" val="18521757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54</a:t>
            </a:fld>
            <a:endParaRPr lang="en-US" altLang="en-US"/>
          </a:p>
        </p:txBody>
      </p:sp>
      <p:sp>
        <p:nvSpPr>
          <p:cNvPr id="7" name="Slide Image Placeholder 6">
            <a:extLst>
              <a:ext uri="{FF2B5EF4-FFF2-40B4-BE49-F238E27FC236}">
                <a16:creationId xmlns:a16="http://schemas.microsoft.com/office/drawing/2014/main" id="{4079A422-7290-4BF3-A69E-DB3B0B3AD52C}"/>
              </a:ext>
            </a:extLst>
          </p:cNvPr>
          <p:cNvSpPr>
            <a:spLocks noGrp="1" noRot="1" noChangeAspect="1"/>
          </p:cNvSpPr>
          <p:nvPr>
            <p:ph type="sldImg"/>
          </p:nvPr>
        </p:nvSpPr>
        <p:spPr/>
      </p:sp>
    </p:spTree>
    <p:extLst>
      <p:ext uri="{BB962C8B-B14F-4D97-AF65-F5344CB8AC3E}">
        <p14:creationId xmlns:p14="http://schemas.microsoft.com/office/powerpoint/2010/main" val="29314754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55</a:t>
            </a:fld>
            <a:endParaRPr lang="en-US" altLang="en-US"/>
          </a:p>
        </p:txBody>
      </p:sp>
      <p:sp>
        <p:nvSpPr>
          <p:cNvPr id="7" name="Slide Image Placeholder 6">
            <a:extLst>
              <a:ext uri="{FF2B5EF4-FFF2-40B4-BE49-F238E27FC236}">
                <a16:creationId xmlns:a16="http://schemas.microsoft.com/office/drawing/2014/main" id="{EFA5B7D1-7750-4C5C-A593-368AF2AABC4C}"/>
              </a:ext>
            </a:extLst>
          </p:cNvPr>
          <p:cNvSpPr>
            <a:spLocks noGrp="1" noRot="1" noChangeAspect="1"/>
          </p:cNvSpPr>
          <p:nvPr>
            <p:ph type="sldImg"/>
          </p:nvPr>
        </p:nvSpPr>
        <p:spPr/>
      </p:sp>
    </p:spTree>
    <p:extLst>
      <p:ext uri="{BB962C8B-B14F-4D97-AF65-F5344CB8AC3E}">
        <p14:creationId xmlns:p14="http://schemas.microsoft.com/office/powerpoint/2010/main" val="9907515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a:p>
        </p:txBody>
      </p:sp>
    </p:spTree>
    <p:extLst>
      <p:ext uri="{BB962C8B-B14F-4D97-AF65-F5344CB8AC3E}">
        <p14:creationId xmlns:p14="http://schemas.microsoft.com/office/powerpoint/2010/main" val="27136541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dirty="0"/>
          </a:p>
        </p:txBody>
      </p:sp>
    </p:spTree>
    <p:extLst>
      <p:ext uri="{BB962C8B-B14F-4D97-AF65-F5344CB8AC3E}">
        <p14:creationId xmlns:p14="http://schemas.microsoft.com/office/powerpoint/2010/main" val="322288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a:p>
        </p:txBody>
      </p:sp>
    </p:spTree>
    <p:extLst>
      <p:ext uri="{BB962C8B-B14F-4D97-AF65-F5344CB8AC3E}">
        <p14:creationId xmlns:p14="http://schemas.microsoft.com/office/powerpoint/2010/main" val="13841677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dirty="0"/>
          </a:p>
        </p:txBody>
      </p:sp>
    </p:spTree>
    <p:extLst>
      <p:ext uri="{BB962C8B-B14F-4D97-AF65-F5344CB8AC3E}">
        <p14:creationId xmlns:p14="http://schemas.microsoft.com/office/powerpoint/2010/main" val="3954293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A6BBD-7EA9-4DDA-A1D3-D8ECAB756064}" type="slidenum">
              <a:rPr lang="en-US" altLang="en-US" smtClean="0"/>
              <a:pPr/>
              <a:t>6</a:t>
            </a:fld>
            <a:endParaRPr lang="en-US" altLang="en-US"/>
          </a:p>
        </p:txBody>
      </p:sp>
      <p:sp>
        <p:nvSpPr>
          <p:cNvPr id="7" name="Slide Image Placeholder 6">
            <a:extLst>
              <a:ext uri="{FF2B5EF4-FFF2-40B4-BE49-F238E27FC236}">
                <a16:creationId xmlns:a16="http://schemas.microsoft.com/office/drawing/2014/main" id="{A1DDC7F7-65EF-490C-A6C1-F264CE3C412F}"/>
              </a:ext>
            </a:extLst>
          </p:cNvPr>
          <p:cNvSpPr>
            <a:spLocks noGrp="1" noRot="1" noChangeAspect="1"/>
          </p:cNvSpPr>
          <p:nvPr>
            <p:ph type="sldImg"/>
          </p:nvPr>
        </p:nvSpPr>
        <p:spPr/>
      </p:sp>
    </p:spTree>
    <p:extLst>
      <p:ext uri="{BB962C8B-B14F-4D97-AF65-F5344CB8AC3E}">
        <p14:creationId xmlns:p14="http://schemas.microsoft.com/office/powerpoint/2010/main" val="33090777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a:p>
        </p:txBody>
      </p:sp>
    </p:spTree>
    <p:extLst>
      <p:ext uri="{BB962C8B-B14F-4D97-AF65-F5344CB8AC3E}">
        <p14:creationId xmlns:p14="http://schemas.microsoft.com/office/powerpoint/2010/main" val="26063605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a:p>
        </p:txBody>
      </p:sp>
    </p:spTree>
    <p:extLst>
      <p:ext uri="{BB962C8B-B14F-4D97-AF65-F5344CB8AC3E}">
        <p14:creationId xmlns:p14="http://schemas.microsoft.com/office/powerpoint/2010/main" val="38118814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a:p>
        </p:txBody>
      </p:sp>
    </p:spTree>
    <p:extLst>
      <p:ext uri="{BB962C8B-B14F-4D97-AF65-F5344CB8AC3E}">
        <p14:creationId xmlns:p14="http://schemas.microsoft.com/office/powerpoint/2010/main" val="41139470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a:p>
        </p:txBody>
      </p:sp>
    </p:spTree>
    <p:extLst>
      <p:ext uri="{BB962C8B-B14F-4D97-AF65-F5344CB8AC3E}">
        <p14:creationId xmlns:p14="http://schemas.microsoft.com/office/powerpoint/2010/main" val="29774672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dirty="0"/>
          </a:p>
        </p:txBody>
      </p:sp>
    </p:spTree>
    <p:extLst>
      <p:ext uri="{BB962C8B-B14F-4D97-AF65-F5344CB8AC3E}">
        <p14:creationId xmlns:p14="http://schemas.microsoft.com/office/powerpoint/2010/main" val="6983189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dirty="0"/>
          </a:p>
        </p:txBody>
      </p:sp>
    </p:spTree>
    <p:extLst>
      <p:ext uri="{BB962C8B-B14F-4D97-AF65-F5344CB8AC3E}">
        <p14:creationId xmlns:p14="http://schemas.microsoft.com/office/powerpoint/2010/main" val="9774309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a:p>
        </p:txBody>
      </p:sp>
    </p:spTree>
    <p:extLst>
      <p:ext uri="{BB962C8B-B14F-4D97-AF65-F5344CB8AC3E}">
        <p14:creationId xmlns:p14="http://schemas.microsoft.com/office/powerpoint/2010/main" val="168207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r>
              <a:rPr lang="en-US" dirty="0"/>
              <a:t>Housekeeping</a:t>
            </a:r>
          </a:p>
          <a:p>
            <a:endParaRPr lang="en-US" dirty="0"/>
          </a:p>
        </p:txBody>
      </p:sp>
    </p:spTree>
    <p:extLst>
      <p:ext uri="{BB962C8B-B14F-4D97-AF65-F5344CB8AC3E}">
        <p14:creationId xmlns:p14="http://schemas.microsoft.com/office/powerpoint/2010/main" val="1755956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3965" y="4473894"/>
            <a:ext cx="5490072" cy="3660457"/>
          </a:xfrm>
          <a:prstGeom prst="rect">
            <a:avLst/>
          </a:prstGeom>
        </p:spPr>
        <p:txBody>
          <a:bodyPr lIns="160038" tIns="80019" rIns="160038" bIns="80019"/>
          <a:lstStyle/>
          <a:p>
            <a:endParaRPr lang="en-US" sz="1400" dirty="0"/>
          </a:p>
        </p:txBody>
      </p:sp>
    </p:spTree>
    <p:extLst>
      <p:ext uri="{BB962C8B-B14F-4D97-AF65-F5344CB8AC3E}">
        <p14:creationId xmlns:p14="http://schemas.microsoft.com/office/powerpoint/2010/main" val="1354332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718A6BBD-7EA9-4DDA-A1D3-D8ECAB756064}" type="slidenum">
              <a:rPr lang="en-US" altLang="en-US" smtClean="0"/>
              <a:pPr/>
              <a:t>9</a:t>
            </a:fld>
            <a:endParaRPr lang="en-US" altLang="en-US"/>
          </a:p>
        </p:txBody>
      </p:sp>
      <p:sp>
        <p:nvSpPr>
          <p:cNvPr id="6" name="Slide Image Placeholder 5">
            <a:extLst>
              <a:ext uri="{FF2B5EF4-FFF2-40B4-BE49-F238E27FC236}">
                <a16:creationId xmlns:a16="http://schemas.microsoft.com/office/drawing/2014/main" id="{CBAFAB12-577B-4A1B-9CE6-6DCA53F0AED5}"/>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6B6FE648-3DBF-4818-8E30-1F33BDC6669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40179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01106" y="307458"/>
            <a:ext cx="4142279" cy="876300"/>
          </a:xfrm>
        </p:spPr>
        <p:txBody>
          <a:bodyPr/>
          <a:lstStyle>
            <a:lvl1pPr algn="l">
              <a:defRPr sz="3200" b="1">
                <a:solidFill>
                  <a:srgbClr val="565A5C"/>
                </a:solidFill>
                <a:latin typeface="Gotham Bold" pitchFamily="50" charset="0"/>
                <a:cs typeface="Gotham Bold" pitchFamily="50" charset="0"/>
              </a:defRPr>
            </a:lvl1pPr>
          </a:lstStyle>
          <a:p>
            <a:r>
              <a:rPr lang="en-US"/>
              <a:t>Quality standards</a:t>
            </a:r>
          </a:p>
        </p:txBody>
      </p:sp>
      <p:pic>
        <p:nvPicPr>
          <p:cNvPr id="5" name="Picture 4">
            <a:extLst>
              <a:ext uri="{FF2B5EF4-FFF2-40B4-BE49-F238E27FC236}">
                <a16:creationId xmlns:a16="http://schemas.microsoft.com/office/drawing/2014/main" id="{94D74350-2C3F-41E7-9AE7-3BACCDB5E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4447081" cy="1524000"/>
          </a:xfrm>
          <a:prstGeom prst="rect">
            <a:avLst/>
          </a:prstGeom>
        </p:spPr>
      </p:pic>
      <p:sp>
        <p:nvSpPr>
          <p:cNvPr id="6" name="Rectangle 5">
            <a:extLst>
              <a:ext uri="{FF2B5EF4-FFF2-40B4-BE49-F238E27FC236}">
                <a16:creationId xmlns:a16="http://schemas.microsoft.com/office/drawing/2014/main" id="{7B052C2E-2FFA-4AD1-A11B-F82CD2BDA28C}"/>
              </a:ext>
            </a:extLst>
          </p:cNvPr>
          <p:cNvSpPr/>
          <p:nvPr userDrawn="1"/>
        </p:nvSpPr>
        <p:spPr>
          <a:xfrm>
            <a:off x="0" y="1219200"/>
            <a:ext cx="1828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Content Placeholder 5">
            <a:extLst>
              <a:ext uri="{FF2B5EF4-FFF2-40B4-BE49-F238E27FC236}">
                <a16:creationId xmlns:a16="http://schemas.microsoft.com/office/drawing/2014/main" id="{7A6468F9-9AA2-4DC3-8900-7568E0100D41}"/>
              </a:ext>
            </a:extLst>
          </p:cNvPr>
          <p:cNvSpPr>
            <a:spLocks noGrp="1"/>
          </p:cNvSpPr>
          <p:nvPr>
            <p:ph sz="quarter" idx="10" hasCustomPrompt="1"/>
          </p:nvPr>
        </p:nvSpPr>
        <p:spPr>
          <a:xfrm>
            <a:off x="495300" y="2133600"/>
            <a:ext cx="8153400" cy="990600"/>
          </a:xfrm>
        </p:spPr>
        <p:txBody>
          <a:bodyPr/>
          <a:lstStyle>
            <a:lvl1pPr marL="0" indent="0">
              <a:buNone/>
              <a:defRPr sz="4400" b="1">
                <a:solidFill>
                  <a:srgbClr val="E98300"/>
                </a:solidFill>
                <a:effectLst>
                  <a:outerShdw blurRad="38100" dist="38100" dir="2700000" algn="tl">
                    <a:srgbClr val="000000">
                      <a:alpha val="43137"/>
                    </a:srgbClr>
                  </a:outerShdw>
                </a:effectLst>
              </a:defRPr>
            </a:lvl1pPr>
          </a:lstStyle>
          <a:p>
            <a:pPr lvl="0"/>
            <a:r>
              <a:rPr lang="en-US"/>
              <a:t>Title</a:t>
            </a:r>
          </a:p>
        </p:txBody>
      </p:sp>
      <p:sp>
        <p:nvSpPr>
          <p:cNvPr id="8" name="Content Placeholder 7">
            <a:extLst>
              <a:ext uri="{FF2B5EF4-FFF2-40B4-BE49-F238E27FC236}">
                <a16:creationId xmlns:a16="http://schemas.microsoft.com/office/drawing/2014/main" id="{0137ACBE-BAB8-4827-A39B-05CB5228EEBB}"/>
              </a:ext>
            </a:extLst>
          </p:cNvPr>
          <p:cNvSpPr>
            <a:spLocks noGrp="1"/>
          </p:cNvSpPr>
          <p:nvPr>
            <p:ph sz="quarter" idx="11" hasCustomPrompt="1"/>
          </p:nvPr>
        </p:nvSpPr>
        <p:spPr>
          <a:xfrm>
            <a:off x="495300" y="3243816"/>
            <a:ext cx="8153400" cy="1066800"/>
          </a:xfrm>
        </p:spPr>
        <p:txBody>
          <a:bodyPr/>
          <a:lstStyle>
            <a:lvl1pPr marL="0" indent="0">
              <a:buNone/>
              <a:defRPr>
                <a:solidFill>
                  <a:srgbClr val="565A5C"/>
                </a:solidFill>
              </a:defRPr>
            </a:lvl1pPr>
          </a:lstStyle>
          <a:p>
            <a:pPr lvl="0"/>
            <a:r>
              <a:rPr lang="en-US"/>
              <a:t>Sub-title</a:t>
            </a:r>
          </a:p>
        </p:txBody>
      </p:sp>
    </p:spTree>
    <p:extLst>
      <p:ext uri="{BB962C8B-B14F-4D97-AF65-F5344CB8AC3E}">
        <p14:creationId xmlns:p14="http://schemas.microsoft.com/office/powerpoint/2010/main" val="4273269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2" descr="V:\Centre of Excellence\Administration\Communications\_Corporate\Brand\Templates\PowerPoint\Regular turquoise.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quarter" idx="10" hasCustomPrompt="1"/>
          </p:nvPr>
        </p:nvSpPr>
        <p:spPr>
          <a:xfrm>
            <a:off x="457200" y="1600200"/>
            <a:ext cx="8229600" cy="4724400"/>
          </a:xfrm>
        </p:spPr>
        <p:txBody>
          <a:bodyPr/>
          <a:lstStyle>
            <a:lvl1pPr>
              <a:defRPr sz="2800">
                <a:solidFill>
                  <a:schemeClr val="tx1">
                    <a:lumMod val="75000"/>
                    <a:lumOff val="25000"/>
                  </a:schemeClr>
                </a:solidFill>
              </a:defRPr>
            </a:lvl1pPr>
            <a:lvl2pPr marL="742950" indent="-285750">
              <a:buFont typeface="Arial" panose="020B0604020202020204" pitchFamily="34" charset="0"/>
              <a:buChar char="•"/>
              <a:defRPr>
                <a:solidFill>
                  <a:schemeClr val="tx1">
                    <a:lumMod val="75000"/>
                    <a:lumOff val="25000"/>
                  </a:schemeClr>
                </a:solidFill>
              </a:defRPr>
            </a:lvl2pPr>
            <a:lvl3pPr marL="1143000" indent="-228600">
              <a:buFont typeface="Arial" panose="020B0604020202020204" pitchFamily="34" charset="0"/>
              <a:buChar char="•"/>
              <a:defRPr>
                <a:solidFill>
                  <a:schemeClr val="tx1">
                    <a:lumMod val="75000"/>
                    <a:lumOff val="25000"/>
                  </a:schemeClr>
                </a:solidFill>
              </a:defRPr>
            </a:lvl3pPr>
          </a:lstStyle>
          <a:p>
            <a:pPr lvl="0"/>
            <a:r>
              <a:rPr lang="en-US"/>
              <a:t>First level</a:t>
            </a:r>
          </a:p>
          <a:p>
            <a:pPr lvl="1"/>
            <a:r>
              <a:rPr lang="en-US"/>
              <a:t>Second level</a:t>
            </a:r>
          </a:p>
          <a:p>
            <a:pPr lvl="2"/>
            <a:r>
              <a:rPr lang="en-US"/>
              <a:t>Third level</a:t>
            </a:r>
          </a:p>
        </p:txBody>
      </p:sp>
      <p:sp>
        <p:nvSpPr>
          <p:cNvPr id="6" name="Title 4">
            <a:extLst>
              <a:ext uri="{FF2B5EF4-FFF2-40B4-BE49-F238E27FC236}">
                <a16:creationId xmlns:a16="http://schemas.microsoft.com/office/drawing/2014/main" id="{1B001F70-3F8E-42F9-8BF5-CBDCED42F190}"/>
              </a:ext>
            </a:extLst>
          </p:cNvPr>
          <p:cNvSpPr>
            <a:spLocks noGrp="1"/>
          </p:cNvSpPr>
          <p:nvPr>
            <p:ph type="title" hasCustomPrompt="1"/>
          </p:nvPr>
        </p:nvSpPr>
        <p:spPr>
          <a:xfrm>
            <a:off x="3124200" y="304800"/>
            <a:ext cx="5638800" cy="1143000"/>
          </a:xfrm>
        </p:spPr>
        <p:txBody>
          <a:bodyPr/>
          <a:lstStyle>
            <a:lvl1pPr algn="l">
              <a:defRPr>
                <a:solidFill>
                  <a:srgbClr val="00A599"/>
                </a:solidFill>
              </a:defRPr>
            </a:lvl1pPr>
          </a:lstStyle>
          <a:p>
            <a:r>
              <a:rPr lang="en-US"/>
              <a:t>Title</a:t>
            </a:r>
          </a:p>
        </p:txBody>
      </p:sp>
      <p:pic>
        <p:nvPicPr>
          <p:cNvPr id="7" name="Picture 6">
            <a:extLst>
              <a:ext uri="{FF2B5EF4-FFF2-40B4-BE49-F238E27FC236}">
                <a16:creationId xmlns:a16="http://schemas.microsoft.com/office/drawing/2014/main" id="{6DBB444E-62DD-4F9A-BA5A-AE9C34B58F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381000"/>
            <a:ext cx="2668249" cy="914400"/>
          </a:xfrm>
          <a:prstGeom prst="rect">
            <a:avLst/>
          </a:prstGeom>
        </p:spPr>
      </p:pic>
    </p:spTree>
    <p:extLst>
      <p:ext uri="{BB962C8B-B14F-4D97-AF65-F5344CB8AC3E}">
        <p14:creationId xmlns:p14="http://schemas.microsoft.com/office/powerpoint/2010/main" val="1135349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hasCustomPrompt="1"/>
          </p:nvPr>
        </p:nvSpPr>
        <p:spPr>
          <a:xfrm>
            <a:off x="381000" y="2667000"/>
            <a:ext cx="8229600" cy="1143000"/>
          </a:xfrm>
        </p:spPr>
        <p:txBody>
          <a:bodyPr/>
          <a:lstStyle>
            <a:lvl1pPr>
              <a:defRPr>
                <a:solidFill>
                  <a:schemeClr val="bg1"/>
                </a:solidFill>
              </a:defRPr>
            </a:lvl1pPr>
          </a:lstStyle>
          <a:p>
            <a:r>
              <a:rPr lang="en-US"/>
              <a:t>Title</a:t>
            </a:r>
          </a:p>
        </p:txBody>
      </p:sp>
      <p:pic>
        <p:nvPicPr>
          <p:cNvPr id="5" name="Picture 4">
            <a:extLst>
              <a:ext uri="{FF2B5EF4-FFF2-40B4-BE49-F238E27FC236}">
                <a16:creationId xmlns:a16="http://schemas.microsoft.com/office/drawing/2014/main" id="{36C87B7F-BADF-492A-9228-9E921FE27BD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786" y="567317"/>
            <a:ext cx="5753100" cy="1343025"/>
          </a:xfrm>
          <a:prstGeom prst="rect">
            <a:avLst/>
          </a:prstGeom>
        </p:spPr>
      </p:pic>
      <p:sp>
        <p:nvSpPr>
          <p:cNvPr id="6" name="Rectangle 5">
            <a:extLst>
              <a:ext uri="{FF2B5EF4-FFF2-40B4-BE49-F238E27FC236}">
                <a16:creationId xmlns:a16="http://schemas.microsoft.com/office/drawing/2014/main" id="{30B54B84-F627-44DD-BCC9-DB2A654B6586}"/>
              </a:ext>
            </a:extLst>
          </p:cNvPr>
          <p:cNvSpPr/>
          <p:nvPr userDrawn="1"/>
        </p:nvSpPr>
        <p:spPr>
          <a:xfrm>
            <a:off x="6400800" y="5562600"/>
            <a:ext cx="182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42A94CF3-9FAD-4E80-B3D5-C9B9815700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43600" y="5486400"/>
            <a:ext cx="2825646" cy="968340"/>
          </a:xfrm>
          <a:prstGeom prst="rect">
            <a:avLst/>
          </a:prstGeom>
        </p:spPr>
      </p:pic>
    </p:spTree>
    <p:extLst>
      <p:ext uri="{BB962C8B-B14F-4D97-AF65-F5344CB8AC3E}">
        <p14:creationId xmlns:p14="http://schemas.microsoft.com/office/powerpoint/2010/main" val="2832147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hasCustomPrompt="1"/>
          </p:nvPr>
        </p:nvSpPr>
        <p:spPr>
          <a:xfrm>
            <a:off x="381000" y="2667000"/>
            <a:ext cx="8229600" cy="1143000"/>
          </a:xfrm>
        </p:spPr>
        <p:txBody>
          <a:bodyPr/>
          <a:lstStyle>
            <a:lvl1pPr>
              <a:defRPr>
                <a:solidFill>
                  <a:schemeClr val="bg1"/>
                </a:solidFill>
              </a:defRPr>
            </a:lvl1pPr>
          </a:lstStyle>
          <a:p>
            <a:r>
              <a:rPr lang="en-US"/>
              <a:t>Title</a:t>
            </a:r>
          </a:p>
        </p:txBody>
      </p:sp>
      <p:pic>
        <p:nvPicPr>
          <p:cNvPr id="5" name="Picture 4">
            <a:extLst>
              <a:ext uri="{FF2B5EF4-FFF2-40B4-BE49-F238E27FC236}">
                <a16:creationId xmlns:a16="http://schemas.microsoft.com/office/drawing/2014/main" id="{36C87B7F-BADF-492A-9228-9E921FE27BD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786" y="567317"/>
            <a:ext cx="5753100" cy="1343025"/>
          </a:xfrm>
          <a:prstGeom prst="rect">
            <a:avLst/>
          </a:prstGeom>
        </p:spPr>
      </p:pic>
      <p:sp>
        <p:nvSpPr>
          <p:cNvPr id="6" name="Rectangle 5">
            <a:extLst>
              <a:ext uri="{FF2B5EF4-FFF2-40B4-BE49-F238E27FC236}">
                <a16:creationId xmlns:a16="http://schemas.microsoft.com/office/drawing/2014/main" id="{30B54B84-F627-44DD-BCC9-DB2A654B6586}"/>
              </a:ext>
            </a:extLst>
          </p:cNvPr>
          <p:cNvSpPr/>
          <p:nvPr userDrawn="1"/>
        </p:nvSpPr>
        <p:spPr>
          <a:xfrm>
            <a:off x="6400800" y="5562600"/>
            <a:ext cx="182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7258FECD-21B5-42C5-8C90-379E20798F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67601" y="5334002"/>
            <a:ext cx="1364993" cy="1228493"/>
          </a:xfrm>
          <a:prstGeom prst="rect">
            <a:avLst/>
          </a:prstGeom>
        </p:spPr>
      </p:pic>
    </p:spTree>
    <p:extLst>
      <p:ext uri="{BB962C8B-B14F-4D97-AF65-F5344CB8AC3E}">
        <p14:creationId xmlns:p14="http://schemas.microsoft.com/office/powerpoint/2010/main" val="1069012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5" name="Picture 2" descr="V:\Centre of Excellence\Administration\Communications\_Corporate\Brand\Templates\PowerPoint\Regular purple.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hasCustomPrompt="1"/>
          </p:nvPr>
        </p:nvSpPr>
        <p:spPr>
          <a:xfrm>
            <a:off x="457200" y="274638"/>
            <a:ext cx="8229600" cy="1143000"/>
          </a:xfrm>
        </p:spPr>
        <p:txBody>
          <a:bodyPr/>
          <a:lstStyle>
            <a:lvl1pPr algn="l">
              <a:defRPr>
                <a:solidFill>
                  <a:srgbClr val="6639B7"/>
                </a:solidFill>
              </a:defRPr>
            </a:lvl1pPr>
          </a:lstStyle>
          <a:p>
            <a:r>
              <a:rPr lang="en-US"/>
              <a:t>Title</a:t>
            </a:r>
          </a:p>
        </p:txBody>
      </p:sp>
      <p:sp>
        <p:nvSpPr>
          <p:cNvPr id="4" name="Content Placeholder 4"/>
          <p:cNvSpPr>
            <a:spLocks noGrp="1"/>
          </p:cNvSpPr>
          <p:nvPr>
            <p:ph sz="quarter" idx="10" hasCustomPrompt="1"/>
          </p:nvPr>
        </p:nvSpPr>
        <p:spPr>
          <a:xfrm>
            <a:off x="457200" y="1600200"/>
            <a:ext cx="8229600" cy="4724400"/>
          </a:xfrm>
        </p:spPr>
        <p:txBody>
          <a:bodyPr/>
          <a:lstStyle>
            <a:lvl1pPr>
              <a:defRPr sz="2800">
                <a:solidFill>
                  <a:schemeClr val="tx1">
                    <a:lumMod val="75000"/>
                    <a:lumOff val="25000"/>
                  </a:schemeClr>
                </a:solidFill>
              </a:defRPr>
            </a:lvl1pPr>
            <a:lvl2pPr marL="742950" indent="-285750">
              <a:buFont typeface="Arial" panose="020B0604020202020204" pitchFamily="34" charset="0"/>
              <a:buChar char="•"/>
              <a:defRPr>
                <a:solidFill>
                  <a:schemeClr val="tx1">
                    <a:lumMod val="75000"/>
                    <a:lumOff val="25000"/>
                  </a:schemeClr>
                </a:solidFill>
              </a:defRPr>
            </a:lvl2pPr>
            <a:lvl3pPr marL="1143000" indent="-228600">
              <a:buFont typeface="Arial" panose="020B0604020202020204" pitchFamily="34" charset="0"/>
              <a:buChar char="•"/>
              <a:defRPr>
                <a:solidFill>
                  <a:schemeClr val="tx1">
                    <a:lumMod val="75000"/>
                    <a:lumOff val="25000"/>
                  </a:schemeClr>
                </a:solidFill>
              </a:defRPr>
            </a:lvl3pPr>
          </a:lstStyle>
          <a:p>
            <a:pPr lvl="0"/>
            <a:r>
              <a:rPr lang="en-US"/>
              <a:t>First level</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C8E46846-70E3-4262-AAFC-702ACA1F62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50408" y="5354871"/>
            <a:ext cx="1364993" cy="1228493"/>
          </a:xfrm>
          <a:prstGeom prst="rect">
            <a:avLst/>
          </a:prstGeom>
        </p:spPr>
      </p:pic>
    </p:spTree>
    <p:extLst>
      <p:ext uri="{BB962C8B-B14F-4D97-AF65-F5344CB8AC3E}">
        <p14:creationId xmlns:p14="http://schemas.microsoft.com/office/powerpoint/2010/main" val="4154663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pic>
        <p:nvPicPr>
          <p:cNvPr id="5" name="Picture 2" descr="V:\Centre of Excellence\Administration\Communications\_Corporate\Brand\Templates\PowerPoint\Regular purple.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hasCustomPrompt="1"/>
          </p:nvPr>
        </p:nvSpPr>
        <p:spPr>
          <a:xfrm>
            <a:off x="457200" y="274638"/>
            <a:ext cx="8229600" cy="1143000"/>
          </a:xfrm>
        </p:spPr>
        <p:txBody>
          <a:bodyPr/>
          <a:lstStyle>
            <a:lvl1pPr algn="l">
              <a:defRPr>
                <a:solidFill>
                  <a:srgbClr val="6639B7"/>
                </a:solidFill>
              </a:defRPr>
            </a:lvl1pPr>
          </a:lstStyle>
          <a:p>
            <a:r>
              <a:rPr lang="en-US"/>
              <a:t>Title</a:t>
            </a:r>
          </a:p>
        </p:txBody>
      </p:sp>
      <p:sp>
        <p:nvSpPr>
          <p:cNvPr id="4" name="Content Placeholder 4"/>
          <p:cNvSpPr>
            <a:spLocks noGrp="1"/>
          </p:cNvSpPr>
          <p:nvPr>
            <p:ph sz="quarter" idx="10" hasCustomPrompt="1"/>
          </p:nvPr>
        </p:nvSpPr>
        <p:spPr>
          <a:xfrm>
            <a:off x="457200" y="1600200"/>
            <a:ext cx="8229600" cy="4724400"/>
          </a:xfrm>
        </p:spPr>
        <p:txBody>
          <a:bodyPr/>
          <a:lstStyle>
            <a:lvl1pPr>
              <a:defRPr sz="2800">
                <a:solidFill>
                  <a:schemeClr val="tx1">
                    <a:lumMod val="75000"/>
                    <a:lumOff val="25000"/>
                  </a:schemeClr>
                </a:solidFill>
              </a:defRPr>
            </a:lvl1pPr>
            <a:lvl2pPr marL="742950" indent="-285750">
              <a:buFont typeface="Arial" panose="020B0604020202020204" pitchFamily="34" charset="0"/>
              <a:buChar char="•"/>
              <a:defRPr>
                <a:solidFill>
                  <a:schemeClr val="tx1">
                    <a:lumMod val="75000"/>
                    <a:lumOff val="25000"/>
                  </a:schemeClr>
                </a:solidFill>
              </a:defRPr>
            </a:lvl2pPr>
            <a:lvl3pPr marL="1143000" indent="-228600">
              <a:buFont typeface="Arial" panose="020B0604020202020204" pitchFamily="34" charset="0"/>
              <a:buChar char="•"/>
              <a:defRPr>
                <a:solidFill>
                  <a:schemeClr val="tx1">
                    <a:lumMod val="75000"/>
                    <a:lumOff val="25000"/>
                  </a:schemeClr>
                </a:solidFill>
              </a:defRPr>
            </a:lvl3pPr>
          </a:lstStyle>
          <a:p>
            <a:pPr lvl="0"/>
            <a:r>
              <a:rPr lang="en-US"/>
              <a:t>First level</a:t>
            </a:r>
          </a:p>
          <a:p>
            <a:pPr lvl="1"/>
            <a:r>
              <a:rPr lang="en-US"/>
              <a:t>Second level</a:t>
            </a:r>
          </a:p>
          <a:p>
            <a:pPr lvl="2"/>
            <a:r>
              <a:rPr lang="en-US"/>
              <a:t>Third level</a:t>
            </a:r>
          </a:p>
        </p:txBody>
      </p:sp>
    </p:spTree>
    <p:extLst>
      <p:ext uri="{BB962C8B-B14F-4D97-AF65-F5344CB8AC3E}">
        <p14:creationId xmlns:p14="http://schemas.microsoft.com/office/powerpoint/2010/main" val="400224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pic>
        <p:nvPicPr>
          <p:cNvPr id="5" name="Picture 2" descr="V:\Centre of Excellence\Administration\Communications\_Corporate\Brand\Templates\PowerPoint\Regular purple.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4"/>
          <p:cNvSpPr>
            <a:spLocks noGrp="1"/>
          </p:cNvSpPr>
          <p:nvPr>
            <p:ph sz="quarter" idx="10" hasCustomPrompt="1"/>
          </p:nvPr>
        </p:nvSpPr>
        <p:spPr>
          <a:xfrm>
            <a:off x="457200" y="1600200"/>
            <a:ext cx="8229600" cy="4724400"/>
          </a:xfrm>
        </p:spPr>
        <p:txBody>
          <a:bodyPr/>
          <a:lstStyle>
            <a:lvl1pPr>
              <a:defRPr sz="2800">
                <a:solidFill>
                  <a:schemeClr val="tx1">
                    <a:lumMod val="75000"/>
                    <a:lumOff val="25000"/>
                  </a:schemeClr>
                </a:solidFill>
              </a:defRPr>
            </a:lvl1pPr>
            <a:lvl2pPr marL="742950" indent="-285750">
              <a:buFont typeface="Arial" panose="020B0604020202020204" pitchFamily="34" charset="0"/>
              <a:buChar char="•"/>
              <a:defRPr>
                <a:solidFill>
                  <a:schemeClr val="tx1">
                    <a:lumMod val="75000"/>
                    <a:lumOff val="25000"/>
                  </a:schemeClr>
                </a:solidFill>
              </a:defRPr>
            </a:lvl2pPr>
            <a:lvl3pPr marL="1143000" indent="-228600">
              <a:buFont typeface="Arial" panose="020B0604020202020204" pitchFamily="34" charset="0"/>
              <a:buChar char="•"/>
              <a:defRPr>
                <a:solidFill>
                  <a:schemeClr val="tx1">
                    <a:lumMod val="75000"/>
                    <a:lumOff val="25000"/>
                  </a:schemeClr>
                </a:solidFill>
              </a:defRPr>
            </a:lvl3pPr>
          </a:lstStyle>
          <a:p>
            <a:pPr lvl="0"/>
            <a:r>
              <a:rPr lang="en-US"/>
              <a:t>First level</a:t>
            </a:r>
          </a:p>
          <a:p>
            <a:pPr lvl="1"/>
            <a:r>
              <a:rPr lang="en-US"/>
              <a:t>Second level</a:t>
            </a:r>
          </a:p>
          <a:p>
            <a:pPr lvl="2"/>
            <a:r>
              <a:rPr lang="en-US"/>
              <a:t>Third level</a:t>
            </a:r>
          </a:p>
        </p:txBody>
      </p:sp>
      <p:sp>
        <p:nvSpPr>
          <p:cNvPr id="6" name="Title 4">
            <a:extLst>
              <a:ext uri="{FF2B5EF4-FFF2-40B4-BE49-F238E27FC236}">
                <a16:creationId xmlns:a16="http://schemas.microsoft.com/office/drawing/2014/main" id="{58A0C18B-A705-41D7-9FB3-2BF518CB31E6}"/>
              </a:ext>
            </a:extLst>
          </p:cNvPr>
          <p:cNvSpPr>
            <a:spLocks noGrp="1"/>
          </p:cNvSpPr>
          <p:nvPr>
            <p:ph type="title" hasCustomPrompt="1"/>
          </p:nvPr>
        </p:nvSpPr>
        <p:spPr>
          <a:xfrm>
            <a:off x="3124200" y="304800"/>
            <a:ext cx="5638800" cy="1143000"/>
          </a:xfrm>
        </p:spPr>
        <p:txBody>
          <a:bodyPr/>
          <a:lstStyle>
            <a:lvl1pPr algn="l">
              <a:defRPr>
                <a:solidFill>
                  <a:srgbClr val="6639B7"/>
                </a:solidFill>
              </a:defRPr>
            </a:lvl1pPr>
          </a:lstStyle>
          <a:p>
            <a:r>
              <a:rPr lang="en-US"/>
              <a:t>Title</a:t>
            </a:r>
          </a:p>
        </p:txBody>
      </p:sp>
      <p:pic>
        <p:nvPicPr>
          <p:cNvPr id="7" name="Picture 6">
            <a:extLst>
              <a:ext uri="{FF2B5EF4-FFF2-40B4-BE49-F238E27FC236}">
                <a16:creationId xmlns:a16="http://schemas.microsoft.com/office/drawing/2014/main" id="{65F323F6-17E4-4454-B4DD-E0B8D154A92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381000"/>
            <a:ext cx="2668249" cy="914400"/>
          </a:xfrm>
          <a:prstGeom prst="rect">
            <a:avLst/>
          </a:prstGeom>
        </p:spPr>
      </p:pic>
    </p:spTree>
    <p:extLst>
      <p:ext uri="{BB962C8B-B14F-4D97-AF65-F5344CB8AC3E}">
        <p14:creationId xmlns:p14="http://schemas.microsoft.com/office/powerpoint/2010/main" val="703075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381000" y="1990726"/>
            <a:ext cx="8458200" cy="2581275"/>
          </a:xfrm>
        </p:spPr>
        <p:txBody>
          <a:bodyPr/>
          <a:lstStyle>
            <a:lvl1pPr marL="0" indent="0" algn="l">
              <a:buNone/>
              <a:defRPr baseline="0">
                <a:solidFill>
                  <a:schemeClr val="tx1">
                    <a:lumMod val="75000"/>
                    <a:lumOff val="25000"/>
                  </a:schemeClr>
                </a:solidFill>
              </a:defRPr>
            </a:lvl1pPr>
            <a:lvl2pPr marL="742950" indent="-285750">
              <a:buFont typeface="Arial" panose="020B0604020202020204" pitchFamily="34" charset="0"/>
              <a:buChar char="•"/>
              <a:defRPr/>
            </a:lvl2pPr>
            <a:lvl3pPr>
              <a:defRPr/>
            </a:lvl3pPr>
          </a:lstStyle>
          <a:p>
            <a:pPr lvl="0"/>
            <a:r>
              <a:rPr lang="en-US"/>
              <a:t>First level</a:t>
            </a:r>
          </a:p>
          <a:p>
            <a:pPr lvl="1"/>
            <a:r>
              <a:rPr lang="en-US"/>
              <a:t>Second level</a:t>
            </a:r>
          </a:p>
          <a:p>
            <a:pPr lvl="2"/>
            <a:r>
              <a:rPr lang="en-US"/>
              <a:t>Third level</a:t>
            </a:r>
          </a:p>
          <a:p>
            <a:pPr lvl="0"/>
            <a:endParaRPr lang="en-US"/>
          </a:p>
        </p:txBody>
      </p:sp>
      <p:sp>
        <p:nvSpPr>
          <p:cNvPr id="14" name="Rectangle 13">
            <a:extLst>
              <a:ext uri="{FF2B5EF4-FFF2-40B4-BE49-F238E27FC236}">
                <a16:creationId xmlns:a16="http://schemas.microsoft.com/office/drawing/2014/main" id="{A60501AB-0806-46F7-BFBC-ECDF196625DE}"/>
              </a:ext>
            </a:extLst>
          </p:cNvPr>
          <p:cNvSpPr/>
          <p:nvPr userDrawn="1"/>
        </p:nvSpPr>
        <p:spPr>
          <a:xfrm>
            <a:off x="-76200" y="-76200"/>
            <a:ext cx="17526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a:extLst>
              <a:ext uri="{FF2B5EF4-FFF2-40B4-BE49-F238E27FC236}">
                <a16:creationId xmlns:a16="http://schemas.microsoft.com/office/drawing/2014/main" id="{967D0A67-5F79-4D84-9868-82B28DE1AF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7833" y="198438"/>
            <a:ext cx="4447081" cy="1524000"/>
          </a:xfrm>
          <a:prstGeom prst="rect">
            <a:avLst/>
          </a:prstGeom>
        </p:spPr>
      </p:pic>
      <p:sp>
        <p:nvSpPr>
          <p:cNvPr id="13" name="Title 1">
            <a:extLst>
              <a:ext uri="{FF2B5EF4-FFF2-40B4-BE49-F238E27FC236}">
                <a16:creationId xmlns:a16="http://schemas.microsoft.com/office/drawing/2014/main" id="{9A9C87DD-7FF8-41C6-8AEE-543907F6E97B}"/>
              </a:ext>
            </a:extLst>
          </p:cNvPr>
          <p:cNvSpPr>
            <a:spLocks noGrp="1"/>
          </p:cNvSpPr>
          <p:nvPr>
            <p:ph type="title" hasCustomPrompt="1"/>
          </p:nvPr>
        </p:nvSpPr>
        <p:spPr>
          <a:xfrm>
            <a:off x="4370881" y="457200"/>
            <a:ext cx="4239719" cy="838200"/>
          </a:xfrm>
        </p:spPr>
        <p:txBody>
          <a:bodyPr/>
          <a:lstStyle>
            <a:lvl1pPr algn="l">
              <a:defRPr b="1">
                <a:solidFill>
                  <a:srgbClr val="565A5C"/>
                </a:solidFill>
                <a:latin typeface="VAG Rounded Std Thin" panose="020F0402020204020204" pitchFamily="34" charset="0"/>
              </a:defRPr>
            </a:lvl1pPr>
          </a:lstStyle>
          <a:p>
            <a:r>
              <a:rPr lang="en-US"/>
              <a:t>Title</a:t>
            </a:r>
          </a:p>
        </p:txBody>
      </p:sp>
    </p:spTree>
    <p:extLst>
      <p:ext uri="{BB962C8B-B14F-4D97-AF65-F5344CB8AC3E}">
        <p14:creationId xmlns:p14="http://schemas.microsoft.com/office/powerpoint/2010/main" val="3216146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667001" y="4162427"/>
            <a:ext cx="13239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381000" y="4581527"/>
            <a:ext cx="8534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2800">
                <a:solidFill>
                  <a:srgbClr val="404040"/>
                </a:solidFill>
              </a:rPr>
              <a:t>@CYMH_ON</a:t>
            </a:r>
          </a:p>
        </p:txBody>
      </p:sp>
      <p:sp>
        <p:nvSpPr>
          <p:cNvPr id="9" name="Content Placeholder 8"/>
          <p:cNvSpPr>
            <a:spLocks noGrp="1"/>
          </p:cNvSpPr>
          <p:nvPr>
            <p:ph sz="quarter" idx="10" hasCustomPrompt="1"/>
          </p:nvPr>
        </p:nvSpPr>
        <p:spPr>
          <a:xfrm>
            <a:off x="381000" y="1990725"/>
            <a:ext cx="8458200" cy="685800"/>
          </a:xfrm>
        </p:spPr>
        <p:txBody>
          <a:bodyPr/>
          <a:lstStyle>
            <a:lvl1pPr marL="0" indent="0" algn="ctr">
              <a:buNone/>
              <a:defRPr baseline="0">
                <a:solidFill>
                  <a:schemeClr val="tx1">
                    <a:lumMod val="75000"/>
                    <a:lumOff val="25000"/>
                  </a:schemeClr>
                </a:solidFill>
              </a:defRPr>
            </a:lvl1pPr>
          </a:lstStyle>
          <a:p>
            <a:pPr lvl="0"/>
            <a:r>
              <a:rPr lang="en-US"/>
              <a:t>text</a:t>
            </a:r>
          </a:p>
        </p:txBody>
      </p:sp>
      <p:sp>
        <p:nvSpPr>
          <p:cNvPr id="11" name="Content Placeholder 10"/>
          <p:cNvSpPr>
            <a:spLocks noGrp="1"/>
          </p:cNvSpPr>
          <p:nvPr>
            <p:ph sz="quarter" idx="11" hasCustomPrompt="1"/>
          </p:nvPr>
        </p:nvSpPr>
        <p:spPr>
          <a:xfrm>
            <a:off x="381000" y="2828925"/>
            <a:ext cx="8458200" cy="685800"/>
          </a:xfrm>
        </p:spPr>
        <p:txBody>
          <a:bodyPr/>
          <a:lstStyle>
            <a:lvl1pPr marL="0" indent="0" algn="ctr">
              <a:buNone/>
              <a:defRPr>
                <a:solidFill>
                  <a:srgbClr val="E98300"/>
                </a:solidFill>
              </a:defRPr>
            </a:lvl1pPr>
          </a:lstStyle>
          <a:p>
            <a:pPr lvl="0"/>
            <a:r>
              <a:rPr lang="en-US"/>
              <a:t>text</a:t>
            </a:r>
          </a:p>
        </p:txBody>
      </p:sp>
      <p:sp>
        <p:nvSpPr>
          <p:cNvPr id="12" name="Content Placeholder 8"/>
          <p:cNvSpPr>
            <a:spLocks noGrp="1"/>
          </p:cNvSpPr>
          <p:nvPr>
            <p:ph sz="quarter" idx="12" hasCustomPrompt="1"/>
          </p:nvPr>
        </p:nvSpPr>
        <p:spPr>
          <a:xfrm>
            <a:off x="381000" y="3667125"/>
            <a:ext cx="8458200" cy="685800"/>
          </a:xfrm>
        </p:spPr>
        <p:txBody>
          <a:bodyPr/>
          <a:lstStyle>
            <a:lvl1pPr marL="0" indent="0" algn="ctr">
              <a:buNone/>
              <a:defRPr baseline="0">
                <a:solidFill>
                  <a:schemeClr val="tx1">
                    <a:lumMod val="75000"/>
                    <a:lumOff val="25000"/>
                  </a:schemeClr>
                </a:solidFill>
              </a:defRPr>
            </a:lvl1pPr>
          </a:lstStyle>
          <a:p>
            <a:pPr lvl="0"/>
            <a:r>
              <a:rPr lang="en-US"/>
              <a:t>text</a:t>
            </a:r>
          </a:p>
        </p:txBody>
      </p:sp>
      <p:sp>
        <p:nvSpPr>
          <p:cNvPr id="10" name="TextBox 3">
            <a:extLst>
              <a:ext uri="{FF2B5EF4-FFF2-40B4-BE49-F238E27FC236}">
                <a16:creationId xmlns:a16="http://schemas.microsoft.com/office/drawing/2014/main" id="{C68FD7AF-C7C8-4C55-A122-B49346DEED70}"/>
              </a:ext>
            </a:extLst>
          </p:cNvPr>
          <p:cNvSpPr txBox="1">
            <a:spLocks noChangeArrowheads="1"/>
          </p:cNvSpPr>
          <p:nvPr userDrawn="1"/>
        </p:nvSpPr>
        <p:spPr bwMode="auto">
          <a:xfrm>
            <a:off x="4357744" y="579440"/>
            <a:ext cx="4367599"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4400" b="1">
                <a:solidFill>
                  <a:srgbClr val="565A5C"/>
                </a:solidFill>
                <a:latin typeface="VAG Rounded Std Thin" pitchFamily="34" charset="0"/>
                <a:cs typeface="Arial" charset="0"/>
              </a:rPr>
              <a:t>Contact us</a:t>
            </a:r>
          </a:p>
        </p:txBody>
      </p:sp>
      <p:sp>
        <p:nvSpPr>
          <p:cNvPr id="14" name="Rectangle 13">
            <a:extLst>
              <a:ext uri="{FF2B5EF4-FFF2-40B4-BE49-F238E27FC236}">
                <a16:creationId xmlns:a16="http://schemas.microsoft.com/office/drawing/2014/main" id="{A60501AB-0806-46F7-BFBC-ECDF196625DE}"/>
              </a:ext>
            </a:extLst>
          </p:cNvPr>
          <p:cNvSpPr/>
          <p:nvPr userDrawn="1"/>
        </p:nvSpPr>
        <p:spPr>
          <a:xfrm>
            <a:off x="-76200" y="-76200"/>
            <a:ext cx="17526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a:extLst>
              <a:ext uri="{FF2B5EF4-FFF2-40B4-BE49-F238E27FC236}">
                <a16:creationId xmlns:a16="http://schemas.microsoft.com/office/drawing/2014/main" id="{967D0A67-5F79-4D84-9868-82B28DE1AF1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7833" y="198438"/>
            <a:ext cx="4447081" cy="1524000"/>
          </a:xfrm>
          <a:prstGeom prst="rect">
            <a:avLst/>
          </a:prstGeom>
        </p:spPr>
      </p:pic>
    </p:spTree>
    <p:extLst>
      <p:ext uri="{BB962C8B-B14F-4D97-AF65-F5344CB8AC3E}">
        <p14:creationId xmlns:p14="http://schemas.microsoft.com/office/powerpoint/2010/main" val="939983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414670" y="1828800"/>
            <a:ext cx="8458200" cy="3009900"/>
          </a:xfrm>
        </p:spPr>
        <p:txBody>
          <a:bodyPr/>
          <a:lstStyle>
            <a:lvl1pPr>
              <a:defRPr sz="3200" baseline="0">
                <a:solidFill>
                  <a:srgbClr val="565A5C"/>
                </a:solidFill>
              </a:defRPr>
            </a:lvl1pPr>
            <a:lvl2pPr marL="800100" indent="-342900">
              <a:buFont typeface="Arial" panose="020B0604020202020204" pitchFamily="34" charset="0"/>
              <a:buChar char="•"/>
              <a:defRPr sz="2400">
                <a:solidFill>
                  <a:srgbClr val="565A5C"/>
                </a:solidFill>
              </a:defRPr>
            </a:lvl2pPr>
            <a:lvl3pPr marL="1257300" indent="-342900">
              <a:buFont typeface="Arial" panose="020B0604020202020204" pitchFamily="34" charset="0"/>
              <a:buChar char="•"/>
              <a:defRPr sz="2000">
                <a:solidFill>
                  <a:srgbClr val="565A5C"/>
                </a:solidFill>
              </a:defRPr>
            </a:lvl3pPr>
            <a:lvl4pPr marL="1657350" indent="-285750">
              <a:buFont typeface="Arial" panose="020B0604020202020204" pitchFamily="34" charset="0"/>
              <a:buChar char="•"/>
              <a:defRPr sz="1800">
                <a:solidFill>
                  <a:srgbClr val="565A5C"/>
                </a:solidFill>
              </a:defRPr>
            </a:lvl4pPr>
            <a:lvl5pPr marL="2114550" indent="-285750">
              <a:buFont typeface="Arial" panose="020B0604020202020204" pitchFamily="34" charset="0"/>
              <a:buChar char="•"/>
              <a:defRPr sz="1800">
                <a:solidFill>
                  <a:srgbClr val="565A5C"/>
                </a:solidFill>
              </a:defRPr>
            </a:lvl5pPr>
          </a:lstStyle>
          <a:p>
            <a:pPr lvl="0"/>
            <a:r>
              <a:rPr lang="en-US"/>
              <a:t>First level</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94D74350-2C3F-41E7-9AE7-3BACCDB5E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0"/>
            <a:ext cx="4447081" cy="1524000"/>
          </a:xfrm>
          <a:prstGeom prst="rect">
            <a:avLst/>
          </a:prstGeom>
        </p:spPr>
      </p:pic>
      <p:sp>
        <p:nvSpPr>
          <p:cNvPr id="6" name="Rectangle 5">
            <a:extLst>
              <a:ext uri="{FF2B5EF4-FFF2-40B4-BE49-F238E27FC236}">
                <a16:creationId xmlns:a16="http://schemas.microsoft.com/office/drawing/2014/main" id="{7B052C2E-2FFA-4AD1-A11B-F82CD2BDA28C}"/>
              </a:ext>
            </a:extLst>
          </p:cNvPr>
          <p:cNvSpPr/>
          <p:nvPr userDrawn="1"/>
        </p:nvSpPr>
        <p:spPr>
          <a:xfrm>
            <a:off x="0" y="1219200"/>
            <a:ext cx="1828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4">
            <a:extLst>
              <a:ext uri="{FF2B5EF4-FFF2-40B4-BE49-F238E27FC236}">
                <a16:creationId xmlns:a16="http://schemas.microsoft.com/office/drawing/2014/main" id="{1DC400A5-4D06-4591-A5F9-F90183886A77}"/>
              </a:ext>
            </a:extLst>
          </p:cNvPr>
          <p:cNvSpPr txBox="1">
            <a:spLocks/>
          </p:cNvSpPr>
          <p:nvPr userDrawn="1"/>
        </p:nvSpPr>
        <p:spPr bwMode="auto">
          <a:xfrm>
            <a:off x="4587950" y="274674"/>
            <a:ext cx="428492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4400"/>
              <a:t>Title</a:t>
            </a:r>
          </a:p>
        </p:txBody>
      </p:sp>
    </p:spTree>
    <p:extLst>
      <p:ext uri="{BB962C8B-B14F-4D97-AF65-F5344CB8AC3E}">
        <p14:creationId xmlns:p14="http://schemas.microsoft.com/office/powerpoint/2010/main" val="752125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hasCustomPrompt="1"/>
          </p:nvPr>
        </p:nvSpPr>
        <p:spPr>
          <a:xfrm>
            <a:off x="381000" y="2590800"/>
            <a:ext cx="8229600" cy="1143000"/>
          </a:xfrm>
        </p:spPr>
        <p:txBody>
          <a:bodyPr/>
          <a:lstStyle>
            <a:lvl1pPr>
              <a:defRPr>
                <a:solidFill>
                  <a:schemeClr val="bg1"/>
                </a:solidFill>
              </a:defRPr>
            </a:lvl1pPr>
          </a:lstStyle>
          <a:p>
            <a:r>
              <a:rPr lang="en-US"/>
              <a:t>Title</a:t>
            </a:r>
          </a:p>
        </p:txBody>
      </p:sp>
      <p:pic>
        <p:nvPicPr>
          <p:cNvPr id="24" name="Picture 23">
            <a:extLst>
              <a:ext uri="{FF2B5EF4-FFF2-40B4-BE49-F238E27FC236}">
                <a16:creationId xmlns:a16="http://schemas.microsoft.com/office/drawing/2014/main" id="{0861E625-131B-4CB1-9D1D-1F8E7EB01E0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943600" y="5486400"/>
            <a:ext cx="2825646" cy="968340"/>
          </a:xfrm>
          <a:prstGeom prst="rect">
            <a:avLst/>
          </a:prstGeom>
        </p:spPr>
      </p:pic>
      <p:pic>
        <p:nvPicPr>
          <p:cNvPr id="28" name="Picture 27">
            <a:extLst>
              <a:ext uri="{FF2B5EF4-FFF2-40B4-BE49-F238E27FC236}">
                <a16:creationId xmlns:a16="http://schemas.microsoft.com/office/drawing/2014/main" id="{A851F24B-3776-43D4-984B-07CBFC268AA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17786" y="567317"/>
            <a:ext cx="5753100" cy="1343025"/>
          </a:xfrm>
          <a:prstGeom prst="rect">
            <a:avLst/>
          </a:prstGeom>
        </p:spPr>
      </p:pic>
    </p:spTree>
    <p:extLst>
      <p:ext uri="{BB962C8B-B14F-4D97-AF65-F5344CB8AC3E}">
        <p14:creationId xmlns:p14="http://schemas.microsoft.com/office/powerpoint/2010/main" val="357594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4" descr="V:\Centre of Excellence\Administration\Communications\_Corporate\Brand\Templates\PowerPoint\Regular gre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quarter" idx="10" hasCustomPrompt="1"/>
          </p:nvPr>
        </p:nvSpPr>
        <p:spPr>
          <a:xfrm>
            <a:off x="428847" y="1661380"/>
            <a:ext cx="8305800" cy="4739420"/>
          </a:xfrm>
        </p:spPr>
        <p:txBody>
          <a:bodyPr/>
          <a:lstStyle>
            <a:lvl1pPr>
              <a:defRPr>
                <a:solidFill>
                  <a:schemeClr val="tx1">
                    <a:lumMod val="75000"/>
                    <a:lumOff val="25000"/>
                  </a:schemeClr>
                </a:solidFill>
              </a:defRPr>
            </a:lvl1pPr>
            <a:lvl2pPr marL="914400" indent="-457200">
              <a:buFont typeface="Arial" panose="020B0604020202020204" pitchFamily="34" charset="0"/>
              <a:buChar char="•"/>
              <a:defRPr>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First level</a:t>
            </a:r>
          </a:p>
          <a:p>
            <a:pPr lvl="1"/>
            <a:r>
              <a:rPr lang="en-US"/>
              <a:t>Second level</a:t>
            </a:r>
          </a:p>
          <a:p>
            <a:pPr lvl="2"/>
            <a:r>
              <a:rPr lang="en-US"/>
              <a:t>Third level</a:t>
            </a:r>
          </a:p>
        </p:txBody>
      </p:sp>
      <p:sp>
        <p:nvSpPr>
          <p:cNvPr id="5" name="Title 4"/>
          <p:cNvSpPr>
            <a:spLocks noGrp="1"/>
          </p:cNvSpPr>
          <p:nvPr>
            <p:ph type="title" hasCustomPrompt="1"/>
          </p:nvPr>
        </p:nvSpPr>
        <p:spPr>
          <a:xfrm>
            <a:off x="3124200" y="304800"/>
            <a:ext cx="5638800" cy="1143000"/>
          </a:xfrm>
        </p:spPr>
        <p:txBody>
          <a:bodyPr/>
          <a:lstStyle>
            <a:lvl1pPr algn="l">
              <a:defRPr>
                <a:solidFill>
                  <a:schemeClr val="tx1">
                    <a:lumMod val="75000"/>
                    <a:lumOff val="25000"/>
                  </a:schemeClr>
                </a:solidFill>
              </a:defRPr>
            </a:lvl1pPr>
          </a:lstStyle>
          <a:p>
            <a:r>
              <a:rPr lang="en-US"/>
              <a:t>Title</a:t>
            </a:r>
          </a:p>
        </p:txBody>
      </p:sp>
      <p:pic>
        <p:nvPicPr>
          <p:cNvPr id="3" name="Picture 2">
            <a:extLst>
              <a:ext uri="{FF2B5EF4-FFF2-40B4-BE49-F238E27FC236}">
                <a16:creationId xmlns:a16="http://schemas.microsoft.com/office/drawing/2014/main" id="{AEC0EF09-951D-437C-9B76-9E25B9886D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381000"/>
            <a:ext cx="2668249" cy="914400"/>
          </a:xfrm>
          <a:prstGeom prst="rect">
            <a:avLst/>
          </a:prstGeom>
        </p:spPr>
      </p:pic>
    </p:spTree>
    <p:extLst>
      <p:ext uri="{BB962C8B-B14F-4D97-AF65-F5344CB8AC3E}">
        <p14:creationId xmlns:p14="http://schemas.microsoft.com/office/powerpoint/2010/main" val="2863016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4" descr="V:\Centre of Excellence\Administration\Communications\_Corporate\Brand\Templates\PowerPoint\Regular grey.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sz="quarter" idx="10" hasCustomPrompt="1"/>
          </p:nvPr>
        </p:nvSpPr>
        <p:spPr>
          <a:xfrm>
            <a:off x="428847" y="1661380"/>
            <a:ext cx="8305800" cy="4739420"/>
          </a:xfrm>
        </p:spPr>
        <p:txBody>
          <a:bodyPr/>
          <a:lstStyle>
            <a:lvl1pPr>
              <a:defRPr>
                <a:solidFill>
                  <a:schemeClr val="tx1">
                    <a:lumMod val="75000"/>
                    <a:lumOff val="25000"/>
                  </a:schemeClr>
                </a:solidFill>
              </a:defRPr>
            </a:lvl1pPr>
            <a:lvl2pPr marL="914400" indent="-457200">
              <a:buFont typeface="Arial" panose="020B0604020202020204" pitchFamily="34" charset="0"/>
              <a:buChar char="•"/>
              <a:defRPr>
                <a:solidFill>
                  <a:schemeClr val="tx1">
                    <a:lumMod val="75000"/>
                    <a:lumOff val="25000"/>
                  </a:schemeClr>
                </a:solidFill>
              </a:defRPr>
            </a:lvl2pPr>
            <a:lvl3pPr marL="1257300" indent="-342900">
              <a:buFont typeface="Arial" panose="020B0604020202020204" pitchFamily="34" charset="0"/>
              <a:buChar cha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First level</a:t>
            </a:r>
          </a:p>
          <a:p>
            <a:pPr lvl="1"/>
            <a:r>
              <a:rPr lang="en-US"/>
              <a:t>Second level</a:t>
            </a:r>
          </a:p>
          <a:p>
            <a:pPr lvl="2"/>
            <a:r>
              <a:rPr lang="en-US"/>
              <a:t>Third level</a:t>
            </a:r>
          </a:p>
        </p:txBody>
      </p:sp>
      <p:sp>
        <p:nvSpPr>
          <p:cNvPr id="5" name="Title 4"/>
          <p:cNvSpPr>
            <a:spLocks noGrp="1"/>
          </p:cNvSpPr>
          <p:nvPr>
            <p:ph type="title" hasCustomPrompt="1"/>
          </p:nvPr>
        </p:nvSpPr>
        <p:spPr>
          <a:xfrm>
            <a:off x="428848" y="304800"/>
            <a:ext cx="8334153" cy="1143000"/>
          </a:xfrm>
        </p:spPr>
        <p:txBody>
          <a:bodyPr/>
          <a:lstStyle>
            <a:lvl1pPr algn="l">
              <a:defRPr>
                <a:solidFill>
                  <a:schemeClr val="tx1">
                    <a:lumMod val="75000"/>
                    <a:lumOff val="25000"/>
                  </a:schemeClr>
                </a:solidFill>
              </a:defRPr>
            </a:lvl1pPr>
          </a:lstStyle>
          <a:p>
            <a:r>
              <a:rPr lang="en-US"/>
              <a:t>Title</a:t>
            </a:r>
          </a:p>
        </p:txBody>
      </p:sp>
    </p:spTree>
    <p:extLst>
      <p:ext uri="{BB962C8B-B14F-4D97-AF65-F5344CB8AC3E}">
        <p14:creationId xmlns:p14="http://schemas.microsoft.com/office/powerpoint/2010/main" val="157533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hasCustomPrompt="1"/>
          </p:nvPr>
        </p:nvSpPr>
        <p:spPr>
          <a:xfrm>
            <a:off x="381000" y="2667000"/>
            <a:ext cx="8229600" cy="1143000"/>
          </a:xfrm>
        </p:spPr>
        <p:txBody>
          <a:bodyPr/>
          <a:lstStyle>
            <a:lvl1pPr>
              <a:defRPr>
                <a:solidFill>
                  <a:schemeClr val="bg1"/>
                </a:solidFill>
              </a:defRPr>
            </a:lvl1pPr>
          </a:lstStyle>
          <a:p>
            <a:r>
              <a:rPr lang="en-US"/>
              <a:t>Title</a:t>
            </a:r>
          </a:p>
        </p:txBody>
      </p:sp>
      <p:pic>
        <p:nvPicPr>
          <p:cNvPr id="6" name="Picture 5">
            <a:extLst>
              <a:ext uri="{FF2B5EF4-FFF2-40B4-BE49-F238E27FC236}">
                <a16:creationId xmlns:a16="http://schemas.microsoft.com/office/drawing/2014/main" id="{C3D2A6BC-CC4F-483D-9994-7EC09C99711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786" y="567317"/>
            <a:ext cx="5753100" cy="1343025"/>
          </a:xfrm>
          <a:prstGeom prst="rect">
            <a:avLst/>
          </a:prstGeom>
        </p:spPr>
      </p:pic>
      <p:sp>
        <p:nvSpPr>
          <p:cNvPr id="2" name="Rectangle 1">
            <a:extLst>
              <a:ext uri="{FF2B5EF4-FFF2-40B4-BE49-F238E27FC236}">
                <a16:creationId xmlns:a16="http://schemas.microsoft.com/office/drawing/2014/main" id="{18DE53DE-9CCF-4316-8A0C-0195145F4D58}"/>
              </a:ext>
            </a:extLst>
          </p:cNvPr>
          <p:cNvSpPr/>
          <p:nvPr userDrawn="1"/>
        </p:nvSpPr>
        <p:spPr>
          <a:xfrm>
            <a:off x="6400800" y="5562600"/>
            <a:ext cx="182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B409B855-E3B0-48FC-A96C-D91464A82B8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943600" y="5486400"/>
            <a:ext cx="2825646" cy="968340"/>
          </a:xfrm>
          <a:prstGeom prst="rect">
            <a:avLst/>
          </a:prstGeom>
        </p:spPr>
      </p:pic>
    </p:spTree>
    <p:extLst>
      <p:ext uri="{BB962C8B-B14F-4D97-AF65-F5344CB8AC3E}">
        <p14:creationId xmlns:p14="http://schemas.microsoft.com/office/powerpoint/2010/main" val="3738736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hasCustomPrompt="1"/>
          </p:nvPr>
        </p:nvSpPr>
        <p:spPr>
          <a:xfrm>
            <a:off x="381000" y="2667000"/>
            <a:ext cx="8229600" cy="1143000"/>
          </a:xfrm>
        </p:spPr>
        <p:txBody>
          <a:bodyPr/>
          <a:lstStyle>
            <a:lvl1pPr>
              <a:defRPr>
                <a:solidFill>
                  <a:schemeClr val="bg1"/>
                </a:solidFill>
              </a:defRPr>
            </a:lvl1pPr>
          </a:lstStyle>
          <a:p>
            <a:r>
              <a:rPr lang="en-US"/>
              <a:t>Title</a:t>
            </a:r>
          </a:p>
        </p:txBody>
      </p:sp>
      <p:pic>
        <p:nvPicPr>
          <p:cNvPr id="6" name="Picture 5">
            <a:extLst>
              <a:ext uri="{FF2B5EF4-FFF2-40B4-BE49-F238E27FC236}">
                <a16:creationId xmlns:a16="http://schemas.microsoft.com/office/drawing/2014/main" id="{C3D2A6BC-CC4F-483D-9994-7EC09C99711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7786" y="567317"/>
            <a:ext cx="5753100" cy="1343025"/>
          </a:xfrm>
          <a:prstGeom prst="rect">
            <a:avLst/>
          </a:prstGeom>
        </p:spPr>
      </p:pic>
      <p:sp>
        <p:nvSpPr>
          <p:cNvPr id="2" name="Rectangle 1">
            <a:extLst>
              <a:ext uri="{FF2B5EF4-FFF2-40B4-BE49-F238E27FC236}">
                <a16:creationId xmlns:a16="http://schemas.microsoft.com/office/drawing/2014/main" id="{18DE53DE-9CCF-4316-8A0C-0195145F4D58}"/>
              </a:ext>
            </a:extLst>
          </p:cNvPr>
          <p:cNvSpPr/>
          <p:nvPr userDrawn="1"/>
        </p:nvSpPr>
        <p:spPr>
          <a:xfrm>
            <a:off x="6400800" y="5562600"/>
            <a:ext cx="18288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5D3B2C0E-1846-497F-B4EA-C3D692D37E4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20000" y="5334002"/>
            <a:ext cx="1143000" cy="1172055"/>
          </a:xfrm>
          <a:prstGeom prst="rect">
            <a:avLst/>
          </a:prstGeom>
        </p:spPr>
      </p:pic>
    </p:spTree>
    <p:extLst>
      <p:ext uri="{BB962C8B-B14F-4D97-AF65-F5344CB8AC3E}">
        <p14:creationId xmlns:p14="http://schemas.microsoft.com/office/powerpoint/2010/main" val="1494215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2" descr="V:\Centre of Excellence\Administration\Communications\_Corporate\Brand\Templates\PowerPoint\Regular turquoise.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hasCustomPrompt="1"/>
          </p:nvPr>
        </p:nvSpPr>
        <p:spPr/>
        <p:txBody>
          <a:bodyPr/>
          <a:lstStyle>
            <a:lvl1pPr algn="l">
              <a:defRPr>
                <a:solidFill>
                  <a:srgbClr val="00A599"/>
                </a:solidFill>
              </a:defRPr>
            </a:lvl1pPr>
          </a:lstStyle>
          <a:p>
            <a:r>
              <a:rPr lang="en-US"/>
              <a:t>Title</a:t>
            </a:r>
          </a:p>
        </p:txBody>
      </p:sp>
      <p:sp>
        <p:nvSpPr>
          <p:cNvPr id="5" name="Content Placeholder 4"/>
          <p:cNvSpPr>
            <a:spLocks noGrp="1"/>
          </p:cNvSpPr>
          <p:nvPr>
            <p:ph sz="quarter" idx="10" hasCustomPrompt="1"/>
          </p:nvPr>
        </p:nvSpPr>
        <p:spPr>
          <a:xfrm>
            <a:off x="457200" y="1600200"/>
            <a:ext cx="8229600" cy="4724400"/>
          </a:xfrm>
        </p:spPr>
        <p:txBody>
          <a:bodyPr/>
          <a:lstStyle>
            <a:lvl1pPr>
              <a:defRPr sz="2800">
                <a:solidFill>
                  <a:schemeClr val="tx1">
                    <a:lumMod val="75000"/>
                    <a:lumOff val="25000"/>
                  </a:schemeClr>
                </a:solidFill>
              </a:defRPr>
            </a:lvl1pPr>
            <a:lvl2pPr marL="742950" indent="-285750">
              <a:buFont typeface="Arial" panose="020B0604020202020204" pitchFamily="34" charset="0"/>
              <a:buChar char="•"/>
              <a:defRPr>
                <a:solidFill>
                  <a:schemeClr val="tx1">
                    <a:lumMod val="75000"/>
                    <a:lumOff val="25000"/>
                  </a:schemeClr>
                </a:solidFill>
              </a:defRPr>
            </a:lvl2pPr>
            <a:lvl3pPr marL="1143000" indent="-228600">
              <a:buFont typeface="Arial" panose="020B0604020202020204" pitchFamily="34" charset="0"/>
              <a:buChar char="•"/>
              <a:defRPr>
                <a:solidFill>
                  <a:schemeClr val="tx1">
                    <a:lumMod val="75000"/>
                    <a:lumOff val="25000"/>
                  </a:schemeClr>
                </a:solidFill>
              </a:defRPr>
            </a:lvl3pPr>
          </a:lstStyle>
          <a:p>
            <a:pPr lvl="0"/>
            <a:r>
              <a:rPr lang="en-US"/>
              <a:t>First level</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60969C21-FA91-4493-B5B1-2EC44E05EC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96200" y="5381147"/>
            <a:ext cx="1143000" cy="1172055"/>
          </a:xfrm>
          <a:prstGeom prst="rect">
            <a:avLst/>
          </a:prstGeom>
        </p:spPr>
      </p:pic>
    </p:spTree>
    <p:extLst>
      <p:ext uri="{BB962C8B-B14F-4D97-AF65-F5344CB8AC3E}">
        <p14:creationId xmlns:p14="http://schemas.microsoft.com/office/powerpoint/2010/main" val="368918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2" descr="V:\Centre of Excellence\Administration\Communications\_Corporate\Brand\Templates\PowerPoint\Regular turquoise.jpg"/>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hasCustomPrompt="1"/>
          </p:nvPr>
        </p:nvSpPr>
        <p:spPr/>
        <p:txBody>
          <a:bodyPr/>
          <a:lstStyle>
            <a:lvl1pPr algn="l">
              <a:defRPr>
                <a:solidFill>
                  <a:srgbClr val="00A599"/>
                </a:solidFill>
              </a:defRPr>
            </a:lvl1pPr>
          </a:lstStyle>
          <a:p>
            <a:r>
              <a:rPr lang="en-US"/>
              <a:t>Title</a:t>
            </a:r>
          </a:p>
        </p:txBody>
      </p:sp>
      <p:sp>
        <p:nvSpPr>
          <p:cNvPr id="5" name="Content Placeholder 4"/>
          <p:cNvSpPr>
            <a:spLocks noGrp="1"/>
          </p:cNvSpPr>
          <p:nvPr>
            <p:ph sz="quarter" idx="10" hasCustomPrompt="1"/>
          </p:nvPr>
        </p:nvSpPr>
        <p:spPr>
          <a:xfrm>
            <a:off x="457200" y="1600200"/>
            <a:ext cx="8229600" cy="4724400"/>
          </a:xfrm>
        </p:spPr>
        <p:txBody>
          <a:bodyPr/>
          <a:lstStyle>
            <a:lvl1pPr>
              <a:defRPr sz="2800">
                <a:solidFill>
                  <a:schemeClr val="tx1">
                    <a:lumMod val="75000"/>
                    <a:lumOff val="25000"/>
                  </a:schemeClr>
                </a:solidFill>
              </a:defRPr>
            </a:lvl1pPr>
            <a:lvl2pPr marL="742950" indent="-285750">
              <a:buFont typeface="Arial" panose="020B0604020202020204" pitchFamily="34" charset="0"/>
              <a:buChar char="•"/>
              <a:defRPr>
                <a:solidFill>
                  <a:schemeClr val="tx1">
                    <a:lumMod val="75000"/>
                    <a:lumOff val="25000"/>
                  </a:schemeClr>
                </a:solidFill>
              </a:defRPr>
            </a:lvl2pPr>
            <a:lvl3pPr marL="1143000" indent="-228600">
              <a:buFont typeface="Arial" panose="020B0604020202020204" pitchFamily="34" charset="0"/>
              <a:buChar char="•"/>
              <a:defRPr>
                <a:solidFill>
                  <a:schemeClr val="tx1">
                    <a:lumMod val="75000"/>
                    <a:lumOff val="25000"/>
                  </a:schemeClr>
                </a:solidFill>
              </a:defRPr>
            </a:lvl3pPr>
          </a:lstStyle>
          <a:p>
            <a:pPr lvl="0"/>
            <a:r>
              <a:rPr lang="en-US"/>
              <a:t>First level</a:t>
            </a:r>
          </a:p>
          <a:p>
            <a:pPr lvl="1"/>
            <a:r>
              <a:rPr lang="en-US"/>
              <a:t>Second level</a:t>
            </a:r>
          </a:p>
          <a:p>
            <a:pPr lvl="2"/>
            <a:r>
              <a:rPr lang="en-US"/>
              <a:t>Third level</a:t>
            </a:r>
          </a:p>
        </p:txBody>
      </p:sp>
    </p:spTree>
    <p:extLst>
      <p:ext uri="{BB962C8B-B14F-4D97-AF65-F5344CB8AC3E}">
        <p14:creationId xmlns:p14="http://schemas.microsoft.com/office/powerpoint/2010/main" val="2020445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21D8682-5497-4862-960D-D41223535A1F}" type="datetimeFigureOut">
              <a:rPr lang="en-US"/>
              <a:pPr>
                <a:defRPr/>
              </a:pPr>
              <a:t>11/26/2019</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charset="0"/>
              </a:defRPr>
            </a:lvl1pPr>
          </a:lstStyle>
          <a:p>
            <a:pPr>
              <a:defRPr/>
            </a:pPr>
            <a:fld id="{F1DA93C0-89E5-432F-B5EA-3FA71E3B459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4" r:id="rId1"/>
    <p:sldLayoutId id="2147483730" r:id="rId2"/>
    <p:sldLayoutId id="2147483731" r:id="rId3"/>
    <p:sldLayoutId id="2147483732" r:id="rId4"/>
    <p:sldLayoutId id="2147483748" r:id="rId5"/>
    <p:sldLayoutId id="2147483733" r:id="rId6"/>
    <p:sldLayoutId id="2147483751" r:id="rId7"/>
    <p:sldLayoutId id="2147483734" r:id="rId8"/>
    <p:sldLayoutId id="2147483745" r:id="rId9"/>
    <p:sldLayoutId id="2147483749" r:id="rId10"/>
    <p:sldLayoutId id="2147483737" r:id="rId11"/>
    <p:sldLayoutId id="2147483752" r:id="rId12"/>
    <p:sldLayoutId id="2147483738" r:id="rId13"/>
    <p:sldLayoutId id="2147483746" r:id="rId14"/>
    <p:sldLayoutId id="2147483750" r:id="rId15"/>
    <p:sldLayoutId id="2147483747" r:id="rId16"/>
    <p:sldLayoutId id="2147483741" r:id="rId17"/>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png"/><Relationship Id="rId7" Type="http://schemas.openxmlformats.org/officeDocument/2006/relationships/diagramColors" Target="../diagrams/colors1.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0.xml"/><Relationship Id="rId5" Type="http://schemas.openxmlformats.org/officeDocument/2006/relationships/image" Target="../media/image62.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mailto:cymhstandards@cheo.on.ca" TargetMode="External"/><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hyperlink" Target="https://t.co/EQnh789hQI?amp=1"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312BE-336D-471F-975C-756EEE90047A}"/>
              </a:ext>
            </a:extLst>
          </p:cNvPr>
          <p:cNvSpPr>
            <a:spLocks noGrp="1"/>
          </p:cNvSpPr>
          <p:nvPr>
            <p:ph type="title"/>
          </p:nvPr>
        </p:nvSpPr>
        <p:spPr/>
        <p:txBody>
          <a:bodyPr/>
          <a:lstStyle/>
          <a:p>
            <a:r>
              <a:rPr lang="en-US">
                <a:latin typeface="+mj-lt"/>
              </a:rPr>
              <a:t>Quality standards</a:t>
            </a:r>
            <a:endParaRPr lang="en-CA" dirty="0">
              <a:latin typeface="+mj-lt"/>
            </a:endParaRPr>
          </a:p>
        </p:txBody>
      </p:sp>
      <p:sp>
        <p:nvSpPr>
          <p:cNvPr id="3" name="Content Placeholder 2">
            <a:extLst>
              <a:ext uri="{FF2B5EF4-FFF2-40B4-BE49-F238E27FC236}">
                <a16:creationId xmlns:a16="http://schemas.microsoft.com/office/drawing/2014/main" id="{2D37EC3A-D2B3-44DC-B6C1-5B35446A5D53}"/>
              </a:ext>
            </a:extLst>
          </p:cNvPr>
          <p:cNvSpPr>
            <a:spLocks noGrp="1"/>
          </p:cNvSpPr>
          <p:nvPr>
            <p:ph sz="quarter" idx="10"/>
          </p:nvPr>
        </p:nvSpPr>
        <p:spPr/>
        <p:txBody>
          <a:bodyPr/>
          <a:lstStyle/>
          <a:p>
            <a:r>
              <a:rPr lang="en-US" sz="4000" dirty="0">
                <a:latin typeface="Calibri-Bold" charset="0"/>
              </a:rPr>
              <a:t>The Case for quality: The (</a:t>
            </a:r>
            <a:r>
              <a:rPr lang="en-US" sz="4000" dirty="0" err="1">
                <a:latin typeface="Calibri-Bold" charset="0"/>
              </a:rPr>
              <a:t>chaordic</a:t>
            </a:r>
            <a:r>
              <a:rPr lang="en-US" sz="4000" dirty="0">
                <a:latin typeface="Calibri-Bold" charset="0"/>
              </a:rPr>
              <a:t>) path to youth and family engagement standards in Ontario</a:t>
            </a:r>
            <a:endParaRPr lang="en-CA" dirty="0"/>
          </a:p>
        </p:txBody>
      </p:sp>
      <p:sp>
        <p:nvSpPr>
          <p:cNvPr id="4" name="Content Placeholder 3">
            <a:extLst>
              <a:ext uri="{FF2B5EF4-FFF2-40B4-BE49-F238E27FC236}">
                <a16:creationId xmlns:a16="http://schemas.microsoft.com/office/drawing/2014/main" id="{66FD0932-37E1-43BD-A702-35CF7033B1F0}"/>
              </a:ext>
            </a:extLst>
          </p:cNvPr>
          <p:cNvSpPr>
            <a:spLocks noGrp="1"/>
          </p:cNvSpPr>
          <p:nvPr>
            <p:ph sz="quarter" idx="11"/>
          </p:nvPr>
        </p:nvSpPr>
        <p:spPr>
          <a:xfrm>
            <a:off x="424406" y="4293961"/>
            <a:ext cx="8153400" cy="1066800"/>
          </a:xfrm>
        </p:spPr>
        <p:txBody>
          <a:bodyPr/>
          <a:lstStyle/>
          <a:p>
            <a:r>
              <a:rPr lang="en-US" sz="2400" dirty="0"/>
              <a:t>Mary Ann </a:t>
            </a:r>
            <a:r>
              <a:rPr lang="en-US" sz="2400" dirty="0" err="1"/>
              <a:t>Notarianni</a:t>
            </a:r>
            <a:r>
              <a:rPr lang="en-US" sz="2400" dirty="0"/>
              <a:t> </a:t>
            </a:r>
          </a:p>
          <a:p>
            <a:endParaRPr lang="en-US" sz="1800" dirty="0"/>
          </a:p>
          <a:p>
            <a:r>
              <a:rPr lang="en-US" sz="1800" dirty="0"/>
              <a:t>October 24, 2019</a:t>
            </a:r>
          </a:p>
          <a:p>
            <a:r>
              <a:rPr lang="en-US" sz="1800" dirty="0"/>
              <a:t>Melbourne, Australia</a:t>
            </a:r>
            <a:endParaRPr lang="en-CA" sz="1800" dirty="0"/>
          </a:p>
        </p:txBody>
      </p:sp>
    </p:spTree>
    <p:extLst>
      <p:ext uri="{BB962C8B-B14F-4D97-AF65-F5344CB8AC3E}">
        <p14:creationId xmlns:p14="http://schemas.microsoft.com/office/powerpoint/2010/main" val="2420551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(chaordic) path to youth and family engagement in Ontario</a:t>
            </a:r>
            <a:br>
              <a:rPr lang="en-US" dirty="0"/>
            </a:br>
            <a:endParaRPr lang="en-US" dirty="0"/>
          </a:p>
        </p:txBody>
      </p:sp>
    </p:spTree>
    <p:extLst>
      <p:ext uri="{BB962C8B-B14F-4D97-AF65-F5344CB8AC3E}">
        <p14:creationId xmlns:p14="http://schemas.microsoft.com/office/powerpoint/2010/main" val="456272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0" y="0"/>
            <a:ext cx="9211617" cy="7020000"/>
          </a:xfrm>
        </p:spPr>
      </p:pic>
    </p:spTree>
    <p:extLst>
      <p:ext uri="{BB962C8B-B14F-4D97-AF65-F5344CB8AC3E}">
        <p14:creationId xmlns:p14="http://schemas.microsoft.com/office/powerpoint/2010/main" val="510169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0651A-AEF9-407D-9797-3B8F91C1F299}"/>
              </a:ext>
            </a:extLst>
          </p:cNvPr>
          <p:cNvSpPr>
            <a:spLocks noGrp="1"/>
          </p:cNvSpPr>
          <p:nvPr>
            <p:ph type="title"/>
          </p:nvPr>
        </p:nvSpPr>
        <p:spPr/>
        <p:txBody>
          <a:bodyPr/>
          <a:lstStyle/>
          <a:p>
            <a:r>
              <a:rPr lang="en-US"/>
              <a:t>Youth is…</a:t>
            </a:r>
            <a:endParaRPr lang="en-CA"/>
          </a:p>
        </p:txBody>
      </p:sp>
      <p:sp>
        <p:nvSpPr>
          <p:cNvPr id="3" name="Content Placeholder 2">
            <a:extLst>
              <a:ext uri="{FF2B5EF4-FFF2-40B4-BE49-F238E27FC236}">
                <a16:creationId xmlns:a16="http://schemas.microsoft.com/office/drawing/2014/main" id="{9A619D16-AE37-4DC1-865A-5C867B8871E2}"/>
              </a:ext>
            </a:extLst>
          </p:cNvPr>
          <p:cNvSpPr>
            <a:spLocks noGrp="1"/>
          </p:cNvSpPr>
          <p:nvPr>
            <p:ph sz="quarter" idx="10"/>
          </p:nvPr>
        </p:nvSpPr>
        <p:spPr/>
        <p:txBody>
          <a:bodyPr/>
          <a:lstStyle/>
          <a:p>
            <a:pPr marL="0" indent="0">
              <a:buNone/>
            </a:pPr>
            <a:r>
              <a:rPr lang="en-US" sz="3200" dirty="0"/>
              <a:t>A developmental transition; a fluid notion depending on context rather than a fixed age-group. Youth may be defined differently by funders, cultures, organizations, communities and self.</a:t>
            </a:r>
          </a:p>
          <a:p>
            <a:pPr marL="0" indent="0">
              <a:buNone/>
            </a:pPr>
            <a:endParaRPr lang="en-CA" dirty="0"/>
          </a:p>
        </p:txBody>
      </p:sp>
      <p:pic>
        <p:nvPicPr>
          <p:cNvPr id="4" name="Picture 3">
            <a:extLst>
              <a:ext uri="{FF2B5EF4-FFF2-40B4-BE49-F238E27FC236}">
                <a16:creationId xmlns:a16="http://schemas.microsoft.com/office/drawing/2014/main" id="{A52E2976-DBB6-430C-AD0D-41966D3A4A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9865" y="3856617"/>
            <a:ext cx="2829263" cy="2350467"/>
          </a:xfrm>
          <a:prstGeom prst="rect">
            <a:avLst/>
          </a:prstGeom>
        </p:spPr>
      </p:pic>
    </p:spTree>
    <p:extLst>
      <p:ext uri="{BB962C8B-B14F-4D97-AF65-F5344CB8AC3E}">
        <p14:creationId xmlns:p14="http://schemas.microsoft.com/office/powerpoint/2010/main" val="1397959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7712-0016-4E01-9AAE-12E2A8D6A16E}"/>
              </a:ext>
            </a:extLst>
          </p:cNvPr>
          <p:cNvSpPr>
            <a:spLocks noGrp="1"/>
          </p:cNvSpPr>
          <p:nvPr>
            <p:ph type="title"/>
          </p:nvPr>
        </p:nvSpPr>
        <p:spPr/>
        <p:txBody>
          <a:bodyPr/>
          <a:lstStyle/>
          <a:p>
            <a:r>
              <a:rPr lang="en-CA"/>
              <a:t>Family is…</a:t>
            </a:r>
          </a:p>
        </p:txBody>
      </p:sp>
      <p:sp>
        <p:nvSpPr>
          <p:cNvPr id="3" name="Content Placeholder 2">
            <a:extLst>
              <a:ext uri="{FF2B5EF4-FFF2-40B4-BE49-F238E27FC236}">
                <a16:creationId xmlns:a16="http://schemas.microsoft.com/office/drawing/2014/main" id="{DAA164AE-728C-4EB0-8746-AD372079B007}"/>
              </a:ext>
            </a:extLst>
          </p:cNvPr>
          <p:cNvSpPr>
            <a:spLocks noGrp="1"/>
          </p:cNvSpPr>
          <p:nvPr>
            <p:ph sz="quarter" idx="10"/>
          </p:nvPr>
        </p:nvSpPr>
        <p:spPr>
          <a:xfrm>
            <a:off x="457200" y="1600202"/>
            <a:ext cx="8229600" cy="3320143"/>
          </a:xfrm>
        </p:spPr>
        <p:txBody>
          <a:bodyPr/>
          <a:lstStyle/>
          <a:p>
            <a:pPr marL="0" indent="0">
              <a:buNone/>
            </a:pPr>
            <a:r>
              <a:rPr lang="en-US"/>
              <a:t>A </a:t>
            </a:r>
            <a:r>
              <a:rPr lang="en-US" b="1"/>
              <a:t>circle of care and support </a:t>
            </a:r>
            <a:r>
              <a:rPr lang="en-US"/>
              <a:t>that offers enduring commitment to care for one another, and is made up of individuals related biologically, emotionally, culturally or legally. This includes those who the person receiving care identifies as significant to their well-being.</a:t>
            </a:r>
            <a:r>
              <a:rPr lang="en-US" b="1"/>
              <a:t> </a:t>
            </a:r>
          </a:p>
          <a:p>
            <a:endParaRPr lang="en-US" sz="1400">
              <a:cs typeface="Calibri" panose="020F0502020204030204"/>
            </a:endParaRPr>
          </a:p>
          <a:p>
            <a:endParaRPr lang="en-US" sz="1400">
              <a:cs typeface="Calibri" panose="020F0502020204030204"/>
            </a:endParaRPr>
          </a:p>
          <a:p>
            <a:endParaRPr lang="en-CA"/>
          </a:p>
        </p:txBody>
      </p:sp>
    </p:spTree>
    <p:extLst>
      <p:ext uri="{BB962C8B-B14F-4D97-AF65-F5344CB8AC3E}">
        <p14:creationId xmlns:p14="http://schemas.microsoft.com/office/powerpoint/2010/main" val="3462673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428848" y="1657507"/>
            <a:ext cx="8305800" cy="4126107"/>
          </a:xfrm>
        </p:spPr>
      </p:pic>
      <p:sp>
        <p:nvSpPr>
          <p:cNvPr id="3" name="Title 2"/>
          <p:cNvSpPr>
            <a:spLocks noGrp="1"/>
          </p:cNvSpPr>
          <p:nvPr>
            <p:ph type="title"/>
          </p:nvPr>
        </p:nvSpPr>
        <p:spPr/>
        <p:txBody>
          <a:bodyPr/>
          <a:lstStyle/>
          <a:p>
            <a:r>
              <a:rPr lang="en-US" dirty="0"/>
              <a:t>Shifting paradigms</a:t>
            </a:r>
          </a:p>
        </p:txBody>
      </p:sp>
      <p:sp>
        <p:nvSpPr>
          <p:cNvPr id="5" name="Title 2"/>
          <p:cNvSpPr txBox="1">
            <a:spLocks/>
          </p:cNvSpPr>
          <p:nvPr/>
        </p:nvSpPr>
        <p:spPr bwMode="auto">
          <a:xfrm>
            <a:off x="3341035" y="5735481"/>
            <a:ext cx="5802965" cy="51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kern="1200">
                <a:solidFill>
                  <a:schemeClr val="tx1">
                    <a:lumMod val="75000"/>
                    <a:lumOff val="25000"/>
                  </a:schemeClr>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1200" i="1"/>
              <a:t>I dream my painting then I paint my dream, </a:t>
            </a:r>
            <a:r>
              <a:rPr lang="en-US" sz="1200"/>
              <a:t>2005, Youth Art Mural Camp, Ottawa, ON</a:t>
            </a:r>
            <a:endParaRPr lang="en-US" sz="1200" i="1" dirty="0"/>
          </a:p>
        </p:txBody>
      </p:sp>
    </p:spTree>
    <p:extLst>
      <p:ext uri="{BB962C8B-B14F-4D97-AF65-F5344CB8AC3E}">
        <p14:creationId xmlns:p14="http://schemas.microsoft.com/office/powerpoint/2010/main" val="1164227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2163203" y="525378"/>
            <a:ext cx="4465383" cy="57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47421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644894" y="1023722"/>
            <a:ext cx="7943420" cy="4896000"/>
            <a:chOff x="405987" y="477347"/>
            <a:chExt cx="9345192" cy="576000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5987" y="477347"/>
              <a:ext cx="4467793" cy="57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8389" y="477347"/>
              <a:ext cx="4602790" cy="57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867179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506" y="997284"/>
            <a:ext cx="8775175" cy="471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7227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450259" y="619421"/>
            <a:ext cx="4299125" cy="550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8FB4F3E-E89D-4B9A-8141-BCFAD369E2C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4749384" y="2450653"/>
            <a:ext cx="4424729"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955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194195" y="0"/>
            <a:ext cx="9676491" cy="6696000"/>
          </a:xfrm>
        </p:spPr>
      </p:pic>
      <p:sp>
        <p:nvSpPr>
          <p:cNvPr id="3" name="Title 2"/>
          <p:cNvSpPr>
            <a:spLocks noGrp="1"/>
          </p:cNvSpPr>
          <p:nvPr>
            <p:ph type="title"/>
          </p:nvPr>
        </p:nvSpPr>
        <p:spPr>
          <a:xfrm>
            <a:off x="0" y="561475"/>
            <a:ext cx="8334153" cy="1143000"/>
          </a:xfrm>
        </p:spPr>
        <p:txBody>
          <a:bodyPr/>
          <a:lstStyle/>
          <a:p>
            <a:r>
              <a:rPr lang="en-US" dirty="0"/>
              <a:t>Embedding an </a:t>
            </a:r>
            <a:br>
              <a:rPr lang="en-US" dirty="0"/>
            </a:br>
            <a:r>
              <a:rPr lang="en-US" dirty="0"/>
              <a:t>implementation science </a:t>
            </a:r>
            <a:br>
              <a:rPr lang="en-US" dirty="0"/>
            </a:br>
            <a:r>
              <a:rPr lang="en-US" dirty="0"/>
              <a:t>approach</a:t>
            </a:r>
          </a:p>
        </p:txBody>
      </p:sp>
    </p:spTree>
    <p:extLst>
      <p:ext uri="{BB962C8B-B14F-4D97-AF65-F5344CB8AC3E}">
        <p14:creationId xmlns:p14="http://schemas.microsoft.com/office/powerpoint/2010/main" val="724400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B6BD7-66FD-4148-964F-55ACA8750F7B}"/>
              </a:ext>
            </a:extLst>
          </p:cNvPr>
          <p:cNvSpPr>
            <a:spLocks noGrp="1"/>
          </p:cNvSpPr>
          <p:nvPr>
            <p:ph type="title"/>
          </p:nvPr>
        </p:nvSpPr>
        <p:spPr/>
        <p:txBody>
          <a:bodyPr/>
          <a:lstStyle/>
          <a:p>
            <a:r>
              <a:rPr lang="en-CA" dirty="0"/>
              <a:t>Introductions</a:t>
            </a:r>
          </a:p>
        </p:txBody>
      </p:sp>
    </p:spTree>
    <p:extLst>
      <p:ext uri="{BB962C8B-B14F-4D97-AF65-F5344CB8AC3E}">
        <p14:creationId xmlns:p14="http://schemas.microsoft.com/office/powerpoint/2010/main" val="3859585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Centre’s YE framework</a:t>
            </a:r>
          </a:p>
        </p:txBody>
      </p:sp>
      <p:pic>
        <p:nvPicPr>
          <p:cNvPr id="4" name="Picture 3"/>
          <p:cNvPicPr>
            <a:picLocks noChangeAspect="1"/>
          </p:cNvPicPr>
          <p:nvPr/>
        </p:nvPicPr>
        <p:blipFill>
          <a:blip r:embed="rId3"/>
          <a:stretch>
            <a:fillRect/>
          </a:stretch>
        </p:blipFill>
        <p:spPr>
          <a:xfrm>
            <a:off x="-453189" y="608277"/>
            <a:ext cx="6401355" cy="6401355"/>
          </a:xfrm>
          <a:prstGeom prst="rect">
            <a:avLst/>
          </a:prstGeom>
        </p:spPr>
      </p:pic>
      <p:graphicFrame>
        <p:nvGraphicFramePr>
          <p:cNvPr id="5" name="Diagram 4"/>
          <p:cNvGraphicFramePr/>
          <p:nvPr>
            <p:extLst>
              <p:ext uri="{D42A27DB-BD31-4B8C-83A1-F6EECF244321}">
                <p14:modId xmlns:p14="http://schemas.microsoft.com/office/powerpoint/2010/main" val="1762182332"/>
              </p:ext>
            </p:extLst>
          </p:nvPr>
        </p:nvGraphicFramePr>
        <p:xfrm>
          <a:off x="4233229" y="999416"/>
          <a:ext cx="5680793" cy="34672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101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Centre’s FE model</a:t>
            </a:r>
          </a:p>
        </p:txBody>
      </p:sp>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457200" y="2272959"/>
            <a:ext cx="8229600" cy="2288017"/>
          </a:xfrm>
        </p:spPr>
      </p:pic>
    </p:spTree>
    <p:extLst>
      <p:ext uri="{BB962C8B-B14F-4D97-AF65-F5344CB8AC3E}">
        <p14:creationId xmlns:p14="http://schemas.microsoft.com/office/powerpoint/2010/main" val="612725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engagement</a:t>
            </a:r>
          </a:p>
        </p:txBody>
      </p:sp>
    </p:spTree>
    <p:extLst>
      <p:ext uri="{BB962C8B-B14F-4D97-AF65-F5344CB8AC3E}">
        <p14:creationId xmlns:p14="http://schemas.microsoft.com/office/powerpoint/2010/main" val="2710804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Youth engagement</a:t>
            </a:r>
            <a:r>
              <a:rPr lang="mr-IN" dirty="0"/>
              <a:t>…</a:t>
            </a:r>
            <a:endParaRPr lang="en-US" dirty="0"/>
          </a:p>
        </p:txBody>
      </p:sp>
      <p:sp>
        <p:nvSpPr>
          <p:cNvPr id="5" name="TextBox 4"/>
          <p:cNvSpPr txBox="1"/>
          <p:nvPr/>
        </p:nvSpPr>
        <p:spPr>
          <a:xfrm>
            <a:off x="625641" y="1866817"/>
            <a:ext cx="7363327" cy="2246769"/>
          </a:xfrm>
          <a:prstGeom prst="rect">
            <a:avLst/>
          </a:prstGeom>
          <a:noFill/>
        </p:spPr>
        <p:txBody>
          <a:bodyPr wrap="square" rtlCol="0">
            <a:spAutoFit/>
          </a:bodyPr>
          <a:lstStyle/>
          <a:p>
            <a:r>
              <a:rPr lang="en-US" sz="2800" dirty="0">
                <a:solidFill>
                  <a:srgbClr val="565A5C"/>
                </a:solidFill>
              </a:rPr>
              <a:t>Empowers youth as valuable partners in child and youth mental health to address and make decisions that affect them personally and/ or they believe to be important.</a:t>
            </a:r>
          </a:p>
          <a:p>
            <a:endParaRPr lang="en-US" sz="2800" dirty="0">
              <a:solidFill>
                <a:srgbClr val="565A5C"/>
              </a:solidFill>
            </a:endParaRPr>
          </a:p>
        </p:txBody>
      </p:sp>
    </p:spTree>
    <p:extLst>
      <p:ext uri="{BB962C8B-B14F-4D97-AF65-F5344CB8AC3E}">
        <p14:creationId xmlns:p14="http://schemas.microsoft.com/office/powerpoint/2010/main" val="2121418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7712-0016-4E01-9AAE-12E2A8D6A16E}"/>
              </a:ext>
            </a:extLst>
          </p:cNvPr>
          <p:cNvSpPr>
            <a:spLocks noGrp="1"/>
          </p:cNvSpPr>
          <p:nvPr>
            <p:ph type="title"/>
          </p:nvPr>
        </p:nvSpPr>
        <p:spPr/>
        <p:txBody>
          <a:bodyPr/>
          <a:lstStyle/>
          <a:p>
            <a:r>
              <a:rPr lang="en-US" dirty="0"/>
              <a:t>Family engagement is</a:t>
            </a:r>
            <a:r>
              <a:rPr lang="mr-IN" dirty="0"/>
              <a:t>…</a:t>
            </a:r>
            <a:endParaRPr lang="en-CA" dirty="0"/>
          </a:p>
        </p:txBody>
      </p:sp>
      <p:sp>
        <p:nvSpPr>
          <p:cNvPr id="3" name="Content Placeholder 2">
            <a:extLst>
              <a:ext uri="{FF2B5EF4-FFF2-40B4-BE49-F238E27FC236}">
                <a16:creationId xmlns:a16="http://schemas.microsoft.com/office/drawing/2014/main" id="{DAA164AE-728C-4EB0-8746-AD372079B007}"/>
              </a:ext>
            </a:extLst>
          </p:cNvPr>
          <p:cNvSpPr>
            <a:spLocks noGrp="1"/>
          </p:cNvSpPr>
          <p:nvPr>
            <p:ph sz="quarter" idx="10"/>
          </p:nvPr>
        </p:nvSpPr>
        <p:spPr>
          <a:xfrm>
            <a:off x="457199" y="1600200"/>
            <a:ext cx="8425543" cy="4724400"/>
          </a:xfrm>
        </p:spPr>
        <p:txBody>
          <a:bodyPr/>
          <a:lstStyle/>
          <a:p>
            <a:pPr marL="0" indent="0">
              <a:buNone/>
            </a:pPr>
            <a:r>
              <a:rPr lang="en-US" dirty="0"/>
              <a:t>An</a:t>
            </a:r>
            <a:r>
              <a:rPr lang="en-US" b="1" dirty="0"/>
              <a:t> </a:t>
            </a:r>
            <a:r>
              <a:rPr lang="en-US" dirty="0"/>
              <a:t>ongoing process that includes families as active decision-makers and partners at the organizational and system levels.</a:t>
            </a:r>
          </a:p>
          <a:p>
            <a:pPr marL="0" indent="0">
              <a:buNone/>
            </a:pPr>
            <a:endParaRPr lang="en-US" b="1" dirty="0">
              <a:cs typeface="Calibri"/>
            </a:endParaRPr>
          </a:p>
        </p:txBody>
      </p:sp>
    </p:spTree>
    <p:extLst>
      <p:ext uri="{BB962C8B-B14F-4D97-AF65-F5344CB8AC3E}">
        <p14:creationId xmlns:p14="http://schemas.microsoft.com/office/powerpoint/2010/main" val="2187208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75536-3CEA-4E1C-9396-7F633E2E0B24}"/>
              </a:ext>
            </a:extLst>
          </p:cNvPr>
          <p:cNvSpPr>
            <a:spLocks noGrp="1"/>
          </p:cNvSpPr>
          <p:nvPr>
            <p:ph type="title"/>
          </p:nvPr>
        </p:nvSpPr>
        <p:spPr/>
        <p:txBody>
          <a:bodyPr/>
          <a:lstStyle/>
          <a:p>
            <a:r>
              <a:rPr lang="en-US"/>
              <a:t>Engagement occurs at many levels</a:t>
            </a:r>
            <a:endParaRPr lang="en-CA"/>
          </a:p>
        </p:txBody>
      </p:sp>
      <p:pic>
        <p:nvPicPr>
          <p:cNvPr id="4" name="Content Placeholder 5" descr="Medical">
            <a:extLst>
              <a:ext uri="{FF2B5EF4-FFF2-40B4-BE49-F238E27FC236}">
                <a16:creationId xmlns:a16="http://schemas.microsoft.com/office/drawing/2014/main" id="{DB2AB68D-FD43-4CB3-8153-613DA3E09E6D}"/>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898" y="1592659"/>
            <a:ext cx="914400" cy="914400"/>
          </a:xfrm>
        </p:spPr>
      </p:pic>
      <p:pic>
        <p:nvPicPr>
          <p:cNvPr id="5" name="Graphic 4" descr="Hospital">
            <a:extLst>
              <a:ext uri="{FF2B5EF4-FFF2-40B4-BE49-F238E27FC236}">
                <a16:creationId xmlns:a16="http://schemas.microsoft.com/office/drawing/2014/main" id="{EACB251A-6F80-4ECA-8ACE-501C70B1C10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1729" y="2975570"/>
            <a:ext cx="1066800" cy="1066800"/>
          </a:xfrm>
          <a:prstGeom prst="rect">
            <a:avLst/>
          </a:prstGeom>
        </p:spPr>
      </p:pic>
      <p:pic>
        <p:nvPicPr>
          <p:cNvPr id="6" name="Graphic 5" descr="Connections">
            <a:extLst>
              <a:ext uri="{FF2B5EF4-FFF2-40B4-BE49-F238E27FC236}">
                <a16:creationId xmlns:a16="http://schemas.microsoft.com/office/drawing/2014/main" id="{23B6399A-0848-4AE8-BAD3-CA67EB30018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7929" y="4510881"/>
            <a:ext cx="1066800" cy="1066800"/>
          </a:xfrm>
          <a:prstGeom prst="rect">
            <a:avLst/>
          </a:prstGeom>
        </p:spPr>
      </p:pic>
      <p:sp>
        <p:nvSpPr>
          <p:cNvPr id="8" name="TextBox 7">
            <a:extLst>
              <a:ext uri="{FF2B5EF4-FFF2-40B4-BE49-F238E27FC236}">
                <a16:creationId xmlns:a16="http://schemas.microsoft.com/office/drawing/2014/main" id="{C967C21E-4C95-4DF7-9D19-3C30145D03D7}"/>
              </a:ext>
            </a:extLst>
          </p:cNvPr>
          <p:cNvSpPr txBox="1"/>
          <p:nvPr/>
        </p:nvSpPr>
        <p:spPr>
          <a:xfrm>
            <a:off x="2133600" y="3308173"/>
            <a:ext cx="5867400" cy="584775"/>
          </a:xfrm>
          <a:prstGeom prst="rect">
            <a:avLst/>
          </a:prstGeom>
          <a:noFill/>
        </p:spPr>
        <p:txBody>
          <a:bodyPr wrap="square" rtlCol="0">
            <a:spAutoFit/>
          </a:bodyPr>
          <a:lstStyle/>
          <a:p>
            <a:r>
              <a:rPr lang="en-US" sz="3200" dirty="0">
                <a:solidFill>
                  <a:srgbClr val="565A5C"/>
                </a:solidFill>
              </a:rPr>
              <a:t>organizational level</a:t>
            </a:r>
          </a:p>
        </p:txBody>
      </p:sp>
      <p:sp>
        <p:nvSpPr>
          <p:cNvPr id="9" name="TextBox 8">
            <a:extLst>
              <a:ext uri="{FF2B5EF4-FFF2-40B4-BE49-F238E27FC236}">
                <a16:creationId xmlns:a16="http://schemas.microsoft.com/office/drawing/2014/main" id="{1BB271C0-7915-4506-9FA3-A730EF279A57}"/>
              </a:ext>
            </a:extLst>
          </p:cNvPr>
          <p:cNvSpPr txBox="1"/>
          <p:nvPr/>
        </p:nvSpPr>
        <p:spPr>
          <a:xfrm>
            <a:off x="2161309" y="4648202"/>
            <a:ext cx="5867400" cy="584775"/>
          </a:xfrm>
          <a:prstGeom prst="rect">
            <a:avLst/>
          </a:prstGeom>
          <a:noFill/>
        </p:spPr>
        <p:txBody>
          <a:bodyPr wrap="square" rtlCol="0">
            <a:spAutoFit/>
          </a:bodyPr>
          <a:lstStyle/>
          <a:p>
            <a:r>
              <a:rPr lang="en-US" sz="3200" dirty="0">
                <a:solidFill>
                  <a:srgbClr val="565A5C"/>
                </a:solidFill>
              </a:rPr>
              <a:t>system-level</a:t>
            </a:r>
          </a:p>
        </p:txBody>
      </p:sp>
      <p:sp>
        <p:nvSpPr>
          <p:cNvPr id="10" name="TextBox 9">
            <a:extLst>
              <a:ext uri="{FF2B5EF4-FFF2-40B4-BE49-F238E27FC236}">
                <a16:creationId xmlns:a16="http://schemas.microsoft.com/office/drawing/2014/main" id="{17CDD818-3B1D-4471-88B3-D691A91DB154}"/>
              </a:ext>
            </a:extLst>
          </p:cNvPr>
          <p:cNvSpPr txBox="1"/>
          <p:nvPr/>
        </p:nvSpPr>
        <p:spPr>
          <a:xfrm>
            <a:off x="2098964" y="1757473"/>
            <a:ext cx="6553200" cy="584775"/>
          </a:xfrm>
          <a:prstGeom prst="rect">
            <a:avLst/>
          </a:prstGeom>
          <a:noFill/>
        </p:spPr>
        <p:txBody>
          <a:bodyPr wrap="square" rtlCol="0">
            <a:spAutoFit/>
          </a:bodyPr>
          <a:lstStyle/>
          <a:p>
            <a:r>
              <a:rPr lang="en-US" sz="3200" dirty="0">
                <a:solidFill>
                  <a:srgbClr val="565A5C"/>
                </a:solidFill>
              </a:rPr>
              <a:t>personal care and health decisions</a:t>
            </a:r>
          </a:p>
        </p:txBody>
      </p:sp>
    </p:spTree>
    <p:extLst>
      <p:ext uri="{BB962C8B-B14F-4D97-AF65-F5344CB8AC3E}">
        <p14:creationId xmlns:p14="http://schemas.microsoft.com/office/powerpoint/2010/main" val="1054457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Continuum of engagement</a:t>
            </a:r>
          </a:p>
        </p:txBody>
      </p:sp>
    </p:spTree>
    <p:extLst>
      <p:ext uri="{BB962C8B-B14F-4D97-AF65-F5344CB8AC3E}">
        <p14:creationId xmlns:p14="http://schemas.microsoft.com/office/powerpoint/2010/main" val="1455385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902678" y="1282170"/>
            <a:ext cx="7070248" cy="5292000"/>
            <a:chOff x="597877" y="1295400"/>
            <a:chExt cx="8088923" cy="5287962"/>
          </a:xfrm>
        </p:grpSpPr>
        <p:pic>
          <p:nvPicPr>
            <p:cNvPr id="39939"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4637" y="1295400"/>
              <a:ext cx="6054725"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597877" y="5567875"/>
              <a:ext cx="23622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solidFill>
                    <a:prstClr val="black">
                      <a:lumMod val="75000"/>
                      <a:lumOff val="25000"/>
                    </a:prstClr>
                  </a:solidFill>
                </a:rPr>
                <a:t>Tokenism</a:t>
              </a:r>
            </a:p>
          </p:txBody>
        </p:sp>
        <p:sp>
          <p:nvSpPr>
            <p:cNvPr id="5" name="Rounded Rectangle 4"/>
            <p:cNvSpPr/>
            <p:nvPr/>
          </p:nvSpPr>
          <p:spPr>
            <a:xfrm>
              <a:off x="3390899" y="5567875"/>
              <a:ext cx="23622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solidFill>
                    <a:prstClr val="black">
                      <a:lumMod val="75000"/>
                      <a:lumOff val="25000"/>
                    </a:prstClr>
                  </a:solidFill>
                </a:rPr>
                <a:t>Manipulation</a:t>
              </a:r>
            </a:p>
          </p:txBody>
        </p:sp>
        <p:sp>
          <p:nvSpPr>
            <p:cNvPr id="6" name="Rounded Rectangle 5"/>
            <p:cNvSpPr/>
            <p:nvPr/>
          </p:nvSpPr>
          <p:spPr>
            <a:xfrm>
              <a:off x="6183921" y="5567875"/>
              <a:ext cx="23622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solidFill>
                    <a:prstClr val="black">
                      <a:lumMod val="75000"/>
                      <a:lumOff val="25000"/>
                    </a:prstClr>
                  </a:solidFill>
                </a:rPr>
                <a:t>Decoration</a:t>
              </a:r>
            </a:p>
          </p:txBody>
        </p:sp>
        <p:sp>
          <p:nvSpPr>
            <p:cNvPr id="3" name="TextBox 2"/>
            <p:cNvSpPr txBox="1"/>
            <p:nvPr/>
          </p:nvSpPr>
          <p:spPr>
            <a:xfrm>
              <a:off x="3505200" y="6244808"/>
              <a:ext cx="5181600" cy="338554"/>
            </a:xfrm>
            <a:prstGeom prst="rect">
              <a:avLst/>
            </a:prstGeom>
            <a:noFill/>
          </p:spPr>
          <p:txBody>
            <a:bodyPr wrap="square" rtlCol="0">
              <a:spAutoFit/>
            </a:bodyPr>
            <a:lstStyle/>
            <a:p>
              <a:pPr algn="r"/>
              <a:r>
                <a:rPr lang="en-US" sz="1600"/>
                <a:t>*adapted from Hart’s Ladder of Youth Participation</a:t>
              </a:r>
              <a:endParaRPr lang="en-CA" sz="1600"/>
            </a:p>
          </p:txBody>
        </p:sp>
      </p:grpSp>
      <p:sp>
        <p:nvSpPr>
          <p:cNvPr id="8" name="TextBox 7">
            <a:extLst>
              <a:ext uri="{FF2B5EF4-FFF2-40B4-BE49-F238E27FC236}">
                <a16:creationId xmlns:a16="http://schemas.microsoft.com/office/drawing/2014/main" id="{3D71B29E-DD2B-4B00-91A5-C2C865DA6DA1}"/>
              </a:ext>
            </a:extLst>
          </p:cNvPr>
          <p:cNvSpPr txBox="1"/>
          <p:nvPr/>
        </p:nvSpPr>
        <p:spPr>
          <a:xfrm>
            <a:off x="8535363" y="6183950"/>
            <a:ext cx="184731" cy="276999"/>
          </a:xfrm>
          <a:prstGeom prst="rect">
            <a:avLst/>
          </a:prstGeom>
          <a:noFill/>
        </p:spPr>
        <p:txBody>
          <a:bodyPr wrap="none" rtlCol="0" anchor="t">
            <a:spAutoFit/>
          </a:bodyPr>
          <a:lstStyle/>
          <a:p>
            <a:endParaRPr lang="en-US" sz="1200"/>
          </a:p>
        </p:txBody>
      </p:sp>
      <p:sp>
        <p:nvSpPr>
          <p:cNvPr id="2" name="Title 1">
            <a:extLst>
              <a:ext uri="{FF2B5EF4-FFF2-40B4-BE49-F238E27FC236}">
                <a16:creationId xmlns:a16="http://schemas.microsoft.com/office/drawing/2014/main" id="{FA56D463-4381-4938-AE2E-B58363FEAF68}"/>
              </a:ext>
            </a:extLst>
          </p:cNvPr>
          <p:cNvSpPr>
            <a:spLocks noGrp="1"/>
          </p:cNvSpPr>
          <p:nvPr>
            <p:ph type="title"/>
          </p:nvPr>
        </p:nvSpPr>
        <p:spPr/>
        <p:txBody>
          <a:bodyPr/>
          <a:lstStyle/>
          <a:p>
            <a:r>
              <a:rPr lang="en-US" dirty="0"/>
              <a:t>Star of youth engagement*</a:t>
            </a:r>
            <a:endParaRPr lang="en-CA" dirty="0"/>
          </a:p>
        </p:txBody>
      </p:sp>
    </p:spTree>
    <p:extLst>
      <p:ext uri="{BB962C8B-B14F-4D97-AF65-F5344CB8AC3E}">
        <p14:creationId xmlns:p14="http://schemas.microsoft.com/office/powerpoint/2010/main" val="1184167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5800" y="1295400"/>
            <a:ext cx="8153400" cy="5140325"/>
            <a:chOff x="685800" y="1295400"/>
            <a:chExt cx="8153400" cy="5140325"/>
          </a:xfrm>
        </p:grpSpPr>
        <p:sp>
          <p:nvSpPr>
            <p:cNvPr id="2" name="Rounded Rectangle 1">
              <a:extLst>
                <a:ext uri="{FF2B5EF4-FFF2-40B4-BE49-F238E27FC236}">
                  <a16:creationId xmlns:a16="http://schemas.microsoft.com/office/drawing/2014/main" id="{51E5EB9C-B483-4B5E-B6E3-E4CA3CF087F3}"/>
                </a:ext>
              </a:extLst>
            </p:cNvPr>
            <p:cNvSpPr/>
            <p:nvPr/>
          </p:nvSpPr>
          <p:spPr>
            <a:xfrm>
              <a:off x="685800" y="5370513"/>
              <a:ext cx="2389188" cy="573087"/>
            </a:xfrm>
            <a:prstGeom prst="roundRect">
              <a:avLst/>
            </a:prstGeom>
            <a:solidFill>
              <a:srgbClr val="989C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Manipulation</a:t>
              </a:r>
            </a:p>
          </p:txBody>
        </p:sp>
        <p:sp>
          <p:nvSpPr>
            <p:cNvPr id="7" name="Rounded Rectangle 6">
              <a:extLst>
                <a:ext uri="{FF2B5EF4-FFF2-40B4-BE49-F238E27FC236}">
                  <a16:creationId xmlns:a16="http://schemas.microsoft.com/office/drawing/2014/main" id="{6A0E51B6-8C2E-4324-B431-84A03459E8B2}"/>
                </a:ext>
              </a:extLst>
            </p:cNvPr>
            <p:cNvSpPr/>
            <p:nvPr/>
          </p:nvSpPr>
          <p:spPr>
            <a:xfrm>
              <a:off x="1752600" y="4718050"/>
              <a:ext cx="2247900" cy="539750"/>
            </a:xfrm>
            <a:prstGeom prst="roundRect">
              <a:avLst/>
            </a:prstGeom>
            <a:solidFill>
              <a:srgbClr val="565A5C">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Decoration</a:t>
              </a:r>
            </a:p>
          </p:txBody>
        </p:sp>
        <p:sp>
          <p:nvSpPr>
            <p:cNvPr id="8" name="Rounded Rectangle 7">
              <a:extLst>
                <a:ext uri="{FF2B5EF4-FFF2-40B4-BE49-F238E27FC236}">
                  <a16:creationId xmlns:a16="http://schemas.microsoft.com/office/drawing/2014/main" id="{98064382-6C00-48CD-AF82-5EA673A7C5F7}"/>
                </a:ext>
              </a:extLst>
            </p:cNvPr>
            <p:cNvSpPr/>
            <p:nvPr/>
          </p:nvSpPr>
          <p:spPr>
            <a:xfrm>
              <a:off x="2743200" y="4041775"/>
              <a:ext cx="2209800" cy="530225"/>
            </a:xfrm>
            <a:prstGeom prst="roundRect">
              <a:avLst/>
            </a:prstGeom>
            <a:solidFill>
              <a:srgbClr val="565A5C"/>
            </a:solidFill>
            <a:ln>
              <a:solidFill>
                <a:srgbClr val="565A5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Tokenism</a:t>
              </a:r>
            </a:p>
          </p:txBody>
        </p:sp>
        <p:sp>
          <p:nvSpPr>
            <p:cNvPr id="9" name="Rounded Rectangle 8">
              <a:extLst>
                <a:ext uri="{FF2B5EF4-FFF2-40B4-BE49-F238E27FC236}">
                  <a16:creationId xmlns:a16="http://schemas.microsoft.com/office/drawing/2014/main" id="{2DB3DA7D-2018-4A94-922B-C21676B01065}"/>
                </a:ext>
              </a:extLst>
            </p:cNvPr>
            <p:cNvSpPr/>
            <p:nvPr/>
          </p:nvSpPr>
          <p:spPr>
            <a:xfrm>
              <a:off x="3848100" y="3346450"/>
              <a:ext cx="2247900" cy="539750"/>
            </a:xfrm>
            <a:prstGeom prst="roundRect">
              <a:avLst/>
            </a:prstGeom>
            <a:solidFill>
              <a:srgbClr val="52C5B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Informed</a:t>
              </a:r>
            </a:p>
          </p:txBody>
        </p:sp>
        <p:sp>
          <p:nvSpPr>
            <p:cNvPr id="10" name="Rounded Rectangle 9">
              <a:extLst>
                <a:ext uri="{FF2B5EF4-FFF2-40B4-BE49-F238E27FC236}">
                  <a16:creationId xmlns:a16="http://schemas.microsoft.com/office/drawing/2014/main" id="{7AD10C99-1514-4465-9334-A92CFD87B499}"/>
                </a:ext>
              </a:extLst>
            </p:cNvPr>
            <p:cNvSpPr/>
            <p:nvPr/>
          </p:nvSpPr>
          <p:spPr>
            <a:xfrm>
              <a:off x="4724400" y="2651125"/>
              <a:ext cx="2286000" cy="549275"/>
            </a:xfrm>
            <a:prstGeom prst="roundRect">
              <a:avLst/>
            </a:prstGeom>
            <a:solidFill>
              <a:srgbClr val="00A5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Consulted</a:t>
              </a:r>
            </a:p>
          </p:txBody>
        </p:sp>
        <p:sp>
          <p:nvSpPr>
            <p:cNvPr id="11" name="Rounded Rectangle 10">
              <a:extLst>
                <a:ext uri="{FF2B5EF4-FFF2-40B4-BE49-F238E27FC236}">
                  <a16:creationId xmlns:a16="http://schemas.microsoft.com/office/drawing/2014/main" id="{5FEC0F72-D5CC-4B15-8FF1-E19D41316EE5}"/>
                </a:ext>
              </a:extLst>
            </p:cNvPr>
            <p:cNvSpPr/>
            <p:nvPr/>
          </p:nvSpPr>
          <p:spPr>
            <a:xfrm>
              <a:off x="6607175" y="1295400"/>
              <a:ext cx="2232025" cy="534988"/>
            </a:xfrm>
            <a:prstGeom prst="roundRect">
              <a:avLst/>
            </a:prstGeom>
            <a:solidFill>
              <a:srgbClr val="6639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Partnership</a:t>
              </a:r>
            </a:p>
          </p:txBody>
        </p:sp>
        <p:sp>
          <p:nvSpPr>
            <p:cNvPr id="12" name="Rounded Rectangle 11">
              <a:extLst>
                <a:ext uri="{FF2B5EF4-FFF2-40B4-BE49-F238E27FC236}">
                  <a16:creationId xmlns:a16="http://schemas.microsoft.com/office/drawing/2014/main" id="{89458F2C-7BBE-4ABE-AB5C-BB9284A8672E}"/>
                </a:ext>
              </a:extLst>
            </p:cNvPr>
            <p:cNvSpPr/>
            <p:nvPr/>
          </p:nvSpPr>
          <p:spPr>
            <a:xfrm>
              <a:off x="5795168" y="1942683"/>
              <a:ext cx="2430463" cy="584200"/>
            </a:xfrm>
            <a:prstGeom prst="roundRect">
              <a:avLst/>
            </a:prstGeom>
            <a:solidFill>
              <a:srgbClr val="AA8F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Co-development</a:t>
              </a:r>
            </a:p>
          </p:txBody>
        </p:sp>
        <p:sp>
          <p:nvSpPr>
            <p:cNvPr id="3" name="&quot;No&quot; Symbol 2">
              <a:extLst>
                <a:ext uri="{FF2B5EF4-FFF2-40B4-BE49-F238E27FC236}">
                  <a16:creationId xmlns:a16="http://schemas.microsoft.com/office/drawing/2014/main" id="{453964DE-B965-499E-9592-B3DC13BEFFE4}"/>
                </a:ext>
              </a:extLst>
            </p:cNvPr>
            <p:cNvSpPr/>
            <p:nvPr/>
          </p:nvSpPr>
          <p:spPr>
            <a:xfrm>
              <a:off x="1519990" y="3540125"/>
              <a:ext cx="2895600" cy="2895600"/>
            </a:xfrm>
            <a:prstGeom prst="noSmoking">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schemeClr val="tx1"/>
                </a:solidFill>
              </a:endParaRPr>
            </a:p>
          </p:txBody>
        </p:sp>
      </p:grpSp>
      <p:sp>
        <p:nvSpPr>
          <p:cNvPr id="4" name="Title 3">
            <a:extLst>
              <a:ext uri="{FF2B5EF4-FFF2-40B4-BE49-F238E27FC236}">
                <a16:creationId xmlns:a16="http://schemas.microsoft.com/office/drawing/2014/main" id="{38A4ADAF-107D-4A47-AFEB-ED928C5089B7}"/>
              </a:ext>
            </a:extLst>
          </p:cNvPr>
          <p:cNvSpPr>
            <a:spLocks noGrp="1"/>
          </p:cNvSpPr>
          <p:nvPr>
            <p:ph type="title"/>
          </p:nvPr>
        </p:nvSpPr>
        <p:spPr>
          <a:xfrm>
            <a:off x="457200" y="274638"/>
            <a:ext cx="8382000" cy="1143000"/>
          </a:xfrm>
        </p:spPr>
        <p:txBody>
          <a:bodyPr/>
          <a:lstStyle/>
          <a:p>
            <a:r>
              <a:rPr lang="en-US" dirty="0"/>
              <a:t>Hart’s ladder - adapted for family engagement</a:t>
            </a:r>
            <a:endParaRPr lang="en-CA" dirty="0"/>
          </a:p>
        </p:txBody>
      </p:sp>
    </p:spTree>
    <p:extLst>
      <p:ext uri="{BB962C8B-B14F-4D97-AF65-F5344CB8AC3E}">
        <p14:creationId xmlns:p14="http://schemas.microsoft.com/office/powerpoint/2010/main" val="605887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0" y="0"/>
            <a:ext cx="9768085" cy="6858000"/>
          </a:xfrm>
        </p:spPr>
      </p:pic>
      <p:sp>
        <p:nvSpPr>
          <p:cNvPr id="3" name="Title 2"/>
          <p:cNvSpPr>
            <a:spLocks noGrp="1"/>
          </p:cNvSpPr>
          <p:nvPr>
            <p:ph type="title"/>
          </p:nvPr>
        </p:nvSpPr>
        <p:spPr/>
        <p:txBody>
          <a:bodyPr/>
          <a:lstStyle/>
          <a:p>
            <a:r>
              <a:rPr lang="en-US" dirty="0">
                <a:solidFill>
                  <a:schemeClr val="bg1"/>
                </a:solidFill>
              </a:rPr>
              <a:t>Activity</a:t>
            </a:r>
          </a:p>
        </p:txBody>
      </p:sp>
    </p:spTree>
    <p:extLst>
      <p:ext uri="{BB962C8B-B14F-4D97-AF65-F5344CB8AC3E}">
        <p14:creationId xmlns:p14="http://schemas.microsoft.com/office/powerpoint/2010/main" val="1484603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s://www.vanguardcollege.com/wp-content/uploads/canada.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7881" y="804672"/>
            <a:ext cx="6268880" cy="5303520"/>
          </a:xfrm>
          <a:prstGeom prst="rect">
            <a:avLst/>
          </a:prstGeom>
          <a:noFill/>
          <a:extLst>
            <a:ext uri="{909E8E84-426E-40DD-AFC4-6F175D3DCCD1}">
              <a14:hiddenFill xmlns:a14="http://schemas.microsoft.com/office/drawing/2010/main">
                <a:solidFill>
                  <a:srgbClr val="FFFFFF"/>
                </a:solidFill>
              </a14:hiddenFill>
            </a:ext>
          </a:extLst>
        </p:spPr>
      </p:pic>
      <p:sp>
        <p:nvSpPr>
          <p:cNvPr id="3" name="5-Point Star 2"/>
          <p:cNvSpPr/>
          <p:nvPr/>
        </p:nvSpPr>
        <p:spPr>
          <a:xfrm>
            <a:off x="5876144" y="5388964"/>
            <a:ext cx="157397" cy="164892"/>
          </a:xfrm>
          <a:prstGeom prst="star5">
            <a:avLst/>
          </a:prstGeom>
          <a:solidFill>
            <a:srgbClr val="E98300"/>
          </a:solidFill>
          <a:ln>
            <a:solidFill>
              <a:srgbClr val="E98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2058" name="Picture 10" descr="https://live.staticflickr.com/4420/36822811190_1c57d1f95c_b.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4057" y="365760"/>
            <a:ext cx="5127483" cy="34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2" descr="https://wellbeingforallchildren.files.wordpress.com/2016/11/img_4218.jpg?w=457&amp;h=3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61104" y="795853"/>
            <a:ext cx="4352925" cy="3267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60" name="Picture 12" descr="https://c1.staticflickr.com/3/2441/4015726002_4329f2bb36_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4057" y="2495021"/>
            <a:ext cx="8419553" cy="399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886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additive="base">
                                        <p:cTn id="7" dur="500" fill="hold"/>
                                        <p:tgtEl>
                                          <p:spTgt spid="2058"/>
                                        </p:tgtEl>
                                        <p:attrNameLst>
                                          <p:attrName>ppt_x</p:attrName>
                                        </p:attrNameLst>
                                      </p:cBhvr>
                                      <p:tavLst>
                                        <p:tav tm="0">
                                          <p:val>
                                            <p:strVal val="#ppt_x"/>
                                          </p:val>
                                        </p:tav>
                                        <p:tav tm="100000">
                                          <p:val>
                                            <p:strVal val="#ppt_x"/>
                                          </p:val>
                                        </p:tav>
                                      </p:tavLst>
                                    </p:anim>
                                    <p:anim calcmode="lin" valueType="num">
                                      <p:cBhvr additive="base">
                                        <p:cTn id="8"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60"/>
                                        </p:tgtEl>
                                        <p:attrNameLst>
                                          <p:attrName>style.visibility</p:attrName>
                                        </p:attrNameLst>
                                      </p:cBhvr>
                                      <p:to>
                                        <p:strVal val="visible"/>
                                      </p:to>
                                    </p:set>
                                    <p:anim calcmode="lin" valueType="num">
                                      <p:cBhvr additive="base">
                                        <p:cTn id="19" dur="500" fill="hold"/>
                                        <p:tgtEl>
                                          <p:spTgt spid="2060"/>
                                        </p:tgtEl>
                                        <p:attrNameLst>
                                          <p:attrName>ppt_x</p:attrName>
                                        </p:attrNameLst>
                                      </p:cBhvr>
                                      <p:tavLst>
                                        <p:tav tm="0">
                                          <p:val>
                                            <p:strVal val="#ppt_x"/>
                                          </p:val>
                                        </p:tav>
                                        <p:tav tm="100000">
                                          <p:val>
                                            <p:strVal val="#ppt_x"/>
                                          </p:val>
                                        </p:tav>
                                      </p:tavLst>
                                    </p:anim>
                                    <p:anim calcmode="lin" valueType="num">
                                      <p:cBhvr additive="base">
                                        <p:cTn id="20"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Engagement amidst system change</a:t>
            </a:r>
          </a:p>
        </p:txBody>
      </p:sp>
    </p:spTree>
    <p:extLst>
      <p:ext uri="{BB962C8B-B14F-4D97-AF65-F5344CB8AC3E}">
        <p14:creationId xmlns:p14="http://schemas.microsoft.com/office/powerpoint/2010/main" val="480610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493788" y="837165"/>
            <a:ext cx="3226911" cy="41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sz="quarter" idx="10"/>
          </p:nvPr>
        </p:nvSpPr>
        <p:spPr>
          <a:xfrm>
            <a:off x="432271" y="4856761"/>
            <a:ext cx="3561377" cy="1113183"/>
          </a:xfr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dirty="0">
                <a:solidFill>
                  <a:srgbClr val="00A599"/>
                </a:solidFill>
              </a:rPr>
              <a:t>2012:</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b="1" dirty="0">
                <a:solidFill>
                  <a:srgbClr val="00A599"/>
                </a:solidFill>
              </a:rPr>
              <a:t>CYMH system transformation</a:t>
            </a:r>
          </a:p>
        </p:txBody>
      </p:sp>
      <p:grpSp>
        <p:nvGrpSpPr>
          <p:cNvPr id="8" name="Group 7"/>
          <p:cNvGrpSpPr>
            <a:grpSpLocks noChangeAspect="1"/>
          </p:cNvGrpSpPr>
          <p:nvPr/>
        </p:nvGrpSpPr>
        <p:grpSpPr>
          <a:xfrm>
            <a:off x="4274865" y="1082666"/>
            <a:ext cx="4468858" cy="2232000"/>
            <a:chOff x="290624" y="1592179"/>
            <a:chExt cx="8610600" cy="4300621"/>
          </a:xfrm>
        </p:grpSpPr>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0624" y="2082800"/>
              <a:ext cx="8610600" cy="381000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4716" y="1592179"/>
              <a:ext cx="4238694" cy="756000"/>
            </a:xfrm>
            <a:prstGeom prst="rect">
              <a:avLst/>
            </a:prstGeom>
          </p:spPr>
        </p:pic>
      </p:grpSp>
      <p:pic>
        <p:nvPicPr>
          <p:cNvPr id="11" name="Content Placeholder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4618187" y="3250706"/>
            <a:ext cx="3955402" cy="27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ontent Placeholder 1"/>
          <p:cNvSpPr txBox="1">
            <a:spLocks/>
          </p:cNvSpPr>
          <p:nvPr/>
        </p:nvSpPr>
        <p:spPr bwMode="auto">
          <a:xfrm>
            <a:off x="4631623" y="5810918"/>
            <a:ext cx="3755341" cy="111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lumMod val="75000"/>
                    <a:lumOff val="25000"/>
                  </a:schemeClr>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257300" indent="-342900" algn="l" rtl="0" eaLnBrk="1" fontAlgn="base" hangingPunct="1">
              <a:spcBef>
                <a:spcPct val="20000"/>
              </a:spcBef>
              <a:spcAft>
                <a:spcPct val="0"/>
              </a:spcAft>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pPr>
            <a:r>
              <a:rPr lang="en-US" sz="2000" b="1" dirty="0">
                <a:solidFill>
                  <a:srgbClr val="00A599"/>
                </a:solidFill>
              </a:rPr>
              <a:t>2019:</a:t>
            </a:r>
          </a:p>
          <a:p>
            <a:pPr marL="0" indent="0" algn="ctr" fontAlgn="auto">
              <a:spcBef>
                <a:spcPts val="0"/>
              </a:spcBef>
              <a:spcAft>
                <a:spcPts val="0"/>
              </a:spcAft>
              <a:buFontTx/>
              <a:buNone/>
            </a:pPr>
            <a:r>
              <a:rPr lang="en-US" sz="2000" b="1" dirty="0">
                <a:solidFill>
                  <a:srgbClr val="00A599"/>
                </a:solidFill>
              </a:rPr>
              <a:t>Health system transformation</a:t>
            </a:r>
          </a:p>
        </p:txBody>
      </p:sp>
      <p:sp>
        <p:nvSpPr>
          <p:cNvPr id="14" name="Content Placeholder 1"/>
          <p:cNvSpPr txBox="1">
            <a:spLocks/>
          </p:cNvSpPr>
          <p:nvPr/>
        </p:nvSpPr>
        <p:spPr bwMode="auto">
          <a:xfrm>
            <a:off x="4241028" y="325915"/>
            <a:ext cx="3925132" cy="111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lumMod val="75000"/>
                    <a:lumOff val="25000"/>
                  </a:schemeClr>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257300" indent="-342900" algn="l" rtl="0" eaLnBrk="1" fontAlgn="base" hangingPunct="1">
              <a:spcBef>
                <a:spcPct val="20000"/>
              </a:spcBef>
              <a:spcAft>
                <a:spcPct val="0"/>
              </a:spcAft>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auto">
              <a:spcBef>
                <a:spcPts val="0"/>
              </a:spcBef>
              <a:spcAft>
                <a:spcPts val="0"/>
              </a:spcAft>
              <a:buFontTx/>
              <a:buNone/>
            </a:pPr>
            <a:r>
              <a:rPr lang="en-US" sz="2000" b="1">
                <a:solidFill>
                  <a:srgbClr val="00A599"/>
                </a:solidFill>
              </a:rPr>
              <a:t>2018: Conservative </a:t>
            </a:r>
            <a:r>
              <a:rPr lang="en-US" sz="2000" b="1" dirty="0">
                <a:solidFill>
                  <a:srgbClr val="00A599"/>
                </a:solidFill>
              </a:rPr>
              <a:t>party in power after 15 years of Liberal gov’ts</a:t>
            </a:r>
          </a:p>
        </p:txBody>
      </p:sp>
    </p:spTree>
    <p:extLst>
      <p:ext uri="{BB962C8B-B14F-4D97-AF65-F5344CB8AC3E}">
        <p14:creationId xmlns:p14="http://schemas.microsoft.com/office/powerpoint/2010/main" val="869640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72620" y="1603749"/>
            <a:ext cx="7198760" cy="3844137"/>
          </a:xfrm>
          <a:prstGeom prst="rect">
            <a:avLst/>
          </a:prstGeom>
        </p:spPr>
      </p:pic>
      <p:sp>
        <p:nvSpPr>
          <p:cNvPr id="6" name="TextBox 5"/>
          <p:cNvSpPr txBox="1"/>
          <p:nvPr/>
        </p:nvSpPr>
        <p:spPr>
          <a:xfrm>
            <a:off x="4876800" y="6205410"/>
            <a:ext cx="3810000" cy="377952"/>
          </a:xfrm>
          <a:prstGeom prst="rect">
            <a:avLst/>
          </a:prstGeom>
          <a:noFill/>
        </p:spPr>
        <p:txBody>
          <a:bodyPr wrap="square" rtlCol="0">
            <a:spAutoFit/>
          </a:bodyPr>
          <a:lstStyle/>
          <a:p>
            <a:pPr algn="r"/>
            <a:r>
              <a:rPr lang="en-US"/>
              <a:t> </a:t>
            </a:r>
            <a:r>
              <a:rPr lang="en-US" err="1"/>
              <a:t>Zand</a:t>
            </a:r>
            <a:r>
              <a:rPr lang="en-US"/>
              <a:t> Craig, Art of Hosting</a:t>
            </a:r>
            <a:endParaRPr lang="en-CA"/>
          </a:p>
        </p:txBody>
      </p:sp>
      <p:sp>
        <p:nvSpPr>
          <p:cNvPr id="3" name="Title 2">
            <a:extLst>
              <a:ext uri="{FF2B5EF4-FFF2-40B4-BE49-F238E27FC236}">
                <a16:creationId xmlns:a16="http://schemas.microsoft.com/office/drawing/2014/main" id="{2254FBD4-CF36-4AF0-951F-5B8BFFE2BB3E}"/>
              </a:ext>
            </a:extLst>
          </p:cNvPr>
          <p:cNvSpPr>
            <a:spLocks noGrp="1"/>
          </p:cNvSpPr>
          <p:nvPr>
            <p:ph type="title"/>
          </p:nvPr>
        </p:nvSpPr>
        <p:spPr/>
        <p:txBody>
          <a:bodyPr/>
          <a:lstStyle/>
          <a:p>
            <a:r>
              <a:rPr lang="en-US" dirty="0"/>
              <a:t>The chaordic path</a:t>
            </a:r>
          </a:p>
        </p:txBody>
      </p:sp>
      <p:sp>
        <p:nvSpPr>
          <p:cNvPr id="7" name="TextBox 6">
            <a:extLst>
              <a:ext uri="{FF2B5EF4-FFF2-40B4-BE49-F238E27FC236}">
                <a16:creationId xmlns:a16="http://schemas.microsoft.com/office/drawing/2014/main" id="{88D5C9C1-FBDF-47C2-AF80-24B7C5577661}"/>
              </a:ext>
            </a:extLst>
          </p:cNvPr>
          <p:cNvSpPr txBox="1"/>
          <p:nvPr/>
        </p:nvSpPr>
        <p:spPr>
          <a:xfrm>
            <a:off x="8535363" y="6183950"/>
            <a:ext cx="184731" cy="276999"/>
          </a:xfrm>
          <a:prstGeom prst="rect">
            <a:avLst/>
          </a:prstGeom>
          <a:noFill/>
        </p:spPr>
        <p:txBody>
          <a:bodyPr wrap="none" rtlCol="0" anchor="t">
            <a:spAutoFit/>
          </a:bodyPr>
          <a:lstStyle/>
          <a:p>
            <a:endParaRPr lang="en-US" sz="1200"/>
          </a:p>
        </p:txBody>
      </p:sp>
    </p:spTree>
    <p:extLst>
      <p:ext uri="{BB962C8B-B14F-4D97-AF65-F5344CB8AC3E}">
        <p14:creationId xmlns:p14="http://schemas.microsoft.com/office/powerpoint/2010/main" val="20176883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Where we’re headed</a:t>
            </a:r>
          </a:p>
        </p:txBody>
      </p:sp>
      <p:pic>
        <p:nvPicPr>
          <p:cNvPr id="1026" name="Picture 2" descr="https://cdn.pixabay.com/photo/2019/03/07/19/39/rocket-4040912_960_720.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484" y="3048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608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case for quality </a:t>
            </a:r>
          </a:p>
        </p:txBody>
      </p:sp>
    </p:spTree>
    <p:extLst>
      <p:ext uri="{BB962C8B-B14F-4D97-AF65-F5344CB8AC3E}">
        <p14:creationId xmlns:p14="http://schemas.microsoft.com/office/powerpoint/2010/main" val="1023229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E0E20F9-6BA9-4C12-A24E-AF64578042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D1AD4AE4-89A8-421D-8DA7-102B6CFD76FD}"/>
              </a:ext>
            </a:extLst>
          </p:cNvPr>
          <p:cNvSpPr>
            <a:spLocks noGrp="1"/>
          </p:cNvSpPr>
          <p:nvPr>
            <p:ph type="title"/>
          </p:nvPr>
        </p:nvSpPr>
        <p:spPr>
          <a:xfrm>
            <a:off x="211183" y="250371"/>
            <a:ext cx="8229600" cy="1143000"/>
          </a:xfrm>
        </p:spPr>
        <p:txBody>
          <a:bodyPr/>
          <a:lstStyle/>
          <a:p>
            <a:r>
              <a:rPr lang="en-CA" dirty="0">
                <a:solidFill>
                  <a:schemeClr val="bg1"/>
                </a:solidFill>
                <a:effectLst>
                  <a:outerShdw blurRad="38100" dist="38100" dir="2700000" algn="tl">
                    <a:srgbClr val="000000">
                      <a:alpha val="43137"/>
                    </a:srgbClr>
                  </a:outerShdw>
                </a:effectLst>
              </a:rPr>
              <a:t>Overview of quality</a:t>
            </a:r>
          </a:p>
        </p:txBody>
      </p:sp>
    </p:spTree>
    <p:extLst>
      <p:ext uri="{BB962C8B-B14F-4D97-AF65-F5344CB8AC3E}">
        <p14:creationId xmlns:p14="http://schemas.microsoft.com/office/powerpoint/2010/main" val="539700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BF89F-A14D-4970-B5E4-810088012255}"/>
              </a:ext>
            </a:extLst>
          </p:cNvPr>
          <p:cNvSpPr>
            <a:spLocks noGrp="1"/>
          </p:cNvSpPr>
          <p:nvPr>
            <p:ph type="title"/>
          </p:nvPr>
        </p:nvSpPr>
        <p:spPr/>
        <p:txBody>
          <a:bodyPr/>
          <a:lstStyle/>
          <a:p>
            <a:r>
              <a:rPr lang="en-US"/>
              <a:t>Quality and outcomes </a:t>
            </a:r>
          </a:p>
        </p:txBody>
      </p:sp>
      <p:graphicFrame>
        <p:nvGraphicFramePr>
          <p:cNvPr id="5" name="Diagram 4">
            <a:extLst>
              <a:ext uri="{FF2B5EF4-FFF2-40B4-BE49-F238E27FC236}">
                <a16:creationId xmlns:a16="http://schemas.microsoft.com/office/drawing/2014/main" id="{6443624D-0614-4439-BDBE-1BF93BA4139A}"/>
              </a:ext>
            </a:extLst>
          </p:cNvPr>
          <p:cNvGraphicFramePr/>
          <p:nvPr>
            <p:extLst>
              <p:ext uri="{D42A27DB-BD31-4B8C-83A1-F6EECF244321}">
                <p14:modId xmlns:p14="http://schemas.microsoft.com/office/powerpoint/2010/main" val="2449616387"/>
              </p:ext>
            </p:extLst>
          </p:nvPr>
        </p:nvGraphicFramePr>
        <p:xfrm>
          <a:off x="1135380" y="1005840"/>
          <a:ext cx="687324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7584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4FE093-6D63-48B5-9DB0-251A6A170A05}"/>
              </a:ext>
            </a:extLst>
          </p:cNvPr>
          <p:cNvSpPr>
            <a:spLocks noGrp="1"/>
          </p:cNvSpPr>
          <p:nvPr>
            <p:ph sz="quarter" idx="10"/>
          </p:nvPr>
        </p:nvSpPr>
        <p:spPr>
          <a:xfrm>
            <a:off x="457200" y="1216243"/>
            <a:ext cx="8309811" cy="5441323"/>
          </a:xfrm>
        </p:spPr>
        <p:txBody>
          <a:bodyPr anchor="t"/>
          <a:lstStyle/>
          <a:p>
            <a:pPr marL="0" indent="0">
              <a:buNone/>
            </a:pPr>
            <a:r>
              <a:rPr lang="en-US"/>
              <a:t>Areas, domains or aims for ensuring quality </a:t>
            </a:r>
            <a:br>
              <a:rPr lang="en-US"/>
            </a:br>
            <a:r>
              <a:rPr lang="en-US"/>
              <a:t>health care services.</a:t>
            </a:r>
          </a:p>
        </p:txBody>
      </p:sp>
      <p:graphicFrame>
        <p:nvGraphicFramePr>
          <p:cNvPr id="4" name="Diagram 3">
            <a:extLst>
              <a:ext uri="{FF2B5EF4-FFF2-40B4-BE49-F238E27FC236}">
                <a16:creationId xmlns:a16="http://schemas.microsoft.com/office/drawing/2014/main" id="{45075E25-DCD2-40C7-B315-E2E5DBAAF8B0}"/>
              </a:ext>
            </a:extLst>
          </p:cNvPr>
          <p:cNvGraphicFramePr/>
          <p:nvPr>
            <p:extLst>
              <p:ext uri="{D42A27DB-BD31-4B8C-83A1-F6EECF244321}">
                <p14:modId xmlns:p14="http://schemas.microsoft.com/office/powerpoint/2010/main" val="878870984"/>
              </p:ext>
            </p:extLst>
          </p:nvPr>
        </p:nvGraphicFramePr>
        <p:xfrm>
          <a:off x="1341119" y="2153302"/>
          <a:ext cx="6263640" cy="3977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94F8A481-809E-4B77-9CB0-E59A4E4E5DC2}"/>
              </a:ext>
            </a:extLst>
          </p:cNvPr>
          <p:cNvSpPr>
            <a:spLocks noGrp="1"/>
          </p:cNvSpPr>
          <p:nvPr>
            <p:ph type="title"/>
          </p:nvPr>
        </p:nvSpPr>
        <p:spPr/>
        <p:txBody>
          <a:bodyPr/>
          <a:lstStyle/>
          <a:p>
            <a:r>
              <a:rPr lang="en-US"/>
              <a:t>Dimensions </a:t>
            </a:r>
            <a:r>
              <a:rPr lang="en-US" dirty="0"/>
              <a:t>of quality care</a:t>
            </a:r>
            <a:endParaRPr lang="en-CA" dirty="0"/>
          </a:p>
        </p:txBody>
      </p:sp>
      <p:sp>
        <p:nvSpPr>
          <p:cNvPr id="6" name="TextBox 5">
            <a:extLst>
              <a:ext uri="{FF2B5EF4-FFF2-40B4-BE49-F238E27FC236}">
                <a16:creationId xmlns:a16="http://schemas.microsoft.com/office/drawing/2014/main" id="{66BCEAAE-0844-4DCE-96D6-14E74A034E5F}"/>
              </a:ext>
            </a:extLst>
          </p:cNvPr>
          <p:cNvSpPr txBox="1"/>
          <p:nvPr/>
        </p:nvSpPr>
        <p:spPr>
          <a:xfrm>
            <a:off x="5710991" y="6130623"/>
            <a:ext cx="3056021" cy="338554"/>
          </a:xfrm>
          <a:prstGeom prst="rect">
            <a:avLst/>
          </a:prstGeom>
          <a:noFill/>
        </p:spPr>
        <p:txBody>
          <a:bodyPr wrap="square" rtlCol="0">
            <a:spAutoFit/>
          </a:bodyPr>
          <a:lstStyle/>
          <a:p>
            <a:pPr algn="r"/>
            <a:r>
              <a:rPr lang="en-US" sz="1600" kern="0">
                <a:solidFill>
                  <a:schemeClr val="tx1">
                    <a:lumMod val="75000"/>
                    <a:lumOff val="25000"/>
                  </a:schemeClr>
                </a:solidFill>
              </a:rPr>
              <a:t>Institute of Medicine, 2001</a:t>
            </a:r>
          </a:p>
        </p:txBody>
      </p:sp>
    </p:spTree>
    <p:extLst>
      <p:ext uri="{BB962C8B-B14F-4D97-AF65-F5344CB8AC3E}">
        <p14:creationId xmlns:p14="http://schemas.microsoft.com/office/powerpoint/2010/main" val="1639723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13BAA-B578-4165-B77B-B88BC9C7113C}"/>
              </a:ext>
            </a:extLst>
          </p:cNvPr>
          <p:cNvSpPr>
            <a:spLocks noGrp="1"/>
          </p:cNvSpPr>
          <p:nvPr>
            <p:ph type="title"/>
          </p:nvPr>
        </p:nvSpPr>
        <p:spPr/>
        <p:txBody>
          <a:bodyPr/>
          <a:lstStyle/>
          <a:p>
            <a:r>
              <a:rPr lang="en-US" dirty="0"/>
              <a:t>What does </a:t>
            </a:r>
            <a:r>
              <a:rPr lang="en-US" b="1" dirty="0"/>
              <a:t>quality</a:t>
            </a:r>
            <a:r>
              <a:rPr lang="en-US" dirty="0"/>
              <a:t> </a:t>
            </a:r>
            <a:r>
              <a:rPr lang="en-US" b="1" dirty="0"/>
              <a:t>look like </a:t>
            </a:r>
            <a:r>
              <a:rPr lang="en-US" dirty="0"/>
              <a:t>in your context?</a:t>
            </a:r>
            <a:endParaRPr lang="en-CA" dirty="0"/>
          </a:p>
        </p:txBody>
      </p:sp>
    </p:spTree>
    <p:extLst>
      <p:ext uri="{BB962C8B-B14F-4D97-AF65-F5344CB8AC3E}">
        <p14:creationId xmlns:p14="http://schemas.microsoft.com/office/powerpoint/2010/main" val="3972453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DE89-3BF1-4879-AC26-8ACFC5939DCC}"/>
              </a:ext>
            </a:extLst>
          </p:cNvPr>
          <p:cNvSpPr>
            <a:spLocks noGrp="1"/>
          </p:cNvSpPr>
          <p:nvPr>
            <p:ph type="title"/>
          </p:nvPr>
        </p:nvSpPr>
        <p:spPr/>
        <p:txBody>
          <a:bodyPr/>
          <a:lstStyle/>
          <a:p>
            <a:r>
              <a:rPr lang="en-US"/>
              <a:t>Frequently used terms</a:t>
            </a:r>
            <a:endParaRPr lang="en-CA"/>
          </a:p>
        </p:txBody>
      </p:sp>
      <p:pic>
        <p:nvPicPr>
          <p:cNvPr id="6" name="Picture 5">
            <a:extLst>
              <a:ext uri="{FF2B5EF4-FFF2-40B4-BE49-F238E27FC236}">
                <a16:creationId xmlns:a16="http://schemas.microsoft.com/office/drawing/2014/main" id="{8DD43853-D5EC-4EB1-AF33-B0E99B9C36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4420" y="1231511"/>
            <a:ext cx="5406608" cy="5351853"/>
          </a:xfrm>
          <a:prstGeom prst="rect">
            <a:avLst/>
          </a:prstGeom>
        </p:spPr>
      </p:pic>
    </p:spTree>
    <p:extLst>
      <p:ext uri="{BB962C8B-B14F-4D97-AF65-F5344CB8AC3E}">
        <p14:creationId xmlns:p14="http://schemas.microsoft.com/office/powerpoint/2010/main" val="1416418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CE991-4F81-4CF4-8673-470E700F92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 y="2640658"/>
            <a:ext cx="1471236" cy="1471236"/>
          </a:xfrm>
          <a:prstGeom prst="rect">
            <a:avLst/>
          </a:prstGeom>
        </p:spPr>
      </p:pic>
      <p:pic>
        <p:nvPicPr>
          <p:cNvPr id="3" name="Picture 2">
            <a:extLst>
              <a:ext uri="{FF2B5EF4-FFF2-40B4-BE49-F238E27FC236}">
                <a16:creationId xmlns:a16="http://schemas.microsoft.com/office/drawing/2014/main" id="{2CEFDAB9-19F3-4A70-86AB-304ABBFBF7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1164" y="2615491"/>
            <a:ext cx="1471236" cy="1471236"/>
          </a:xfrm>
          <a:prstGeom prst="rect">
            <a:avLst/>
          </a:prstGeom>
        </p:spPr>
      </p:pic>
      <p:pic>
        <p:nvPicPr>
          <p:cNvPr id="4" name="Picture 3">
            <a:extLst>
              <a:ext uri="{FF2B5EF4-FFF2-40B4-BE49-F238E27FC236}">
                <a16:creationId xmlns:a16="http://schemas.microsoft.com/office/drawing/2014/main" id="{BBE08CDA-1CC6-4B82-A37C-C82F6CC478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96164" y="2640658"/>
            <a:ext cx="1471236" cy="1471236"/>
          </a:xfrm>
          <a:prstGeom prst="rect">
            <a:avLst/>
          </a:prstGeom>
        </p:spPr>
      </p:pic>
      <p:pic>
        <p:nvPicPr>
          <p:cNvPr id="5" name="Picture 4">
            <a:extLst>
              <a:ext uri="{FF2B5EF4-FFF2-40B4-BE49-F238E27FC236}">
                <a16:creationId xmlns:a16="http://schemas.microsoft.com/office/drawing/2014/main" id="{C35201E6-DFF0-408A-AB93-0AF755C7C8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24600" y="2209800"/>
            <a:ext cx="2282616" cy="2282616"/>
          </a:xfrm>
          <a:prstGeom prst="rect">
            <a:avLst/>
          </a:prstGeom>
        </p:spPr>
      </p:pic>
      <p:pic>
        <p:nvPicPr>
          <p:cNvPr id="6" name="Picture 5">
            <a:extLst>
              <a:ext uri="{FF2B5EF4-FFF2-40B4-BE49-F238E27FC236}">
                <a16:creationId xmlns:a16="http://schemas.microsoft.com/office/drawing/2014/main" id="{42389C4B-E4EC-46CB-ACC5-3FF75B6E6FF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71950" y="3256523"/>
            <a:ext cx="4076450" cy="239504"/>
          </a:xfrm>
          <a:prstGeom prst="rect">
            <a:avLst/>
          </a:prstGeom>
        </p:spPr>
      </p:pic>
      <p:sp>
        <p:nvSpPr>
          <p:cNvPr id="8" name="Title 7">
            <a:extLst>
              <a:ext uri="{FF2B5EF4-FFF2-40B4-BE49-F238E27FC236}">
                <a16:creationId xmlns:a16="http://schemas.microsoft.com/office/drawing/2014/main" id="{69E51D77-DB25-41FE-8F18-A913951A565A}"/>
              </a:ext>
            </a:extLst>
          </p:cNvPr>
          <p:cNvSpPr>
            <a:spLocks noGrp="1"/>
          </p:cNvSpPr>
          <p:nvPr>
            <p:ph type="title"/>
          </p:nvPr>
        </p:nvSpPr>
        <p:spPr/>
        <p:txBody>
          <a:bodyPr/>
          <a:lstStyle/>
          <a:p>
            <a:r>
              <a:rPr lang="en-US"/>
              <a:t>About the Centre</a:t>
            </a:r>
            <a:endParaRPr lang="en-CA"/>
          </a:p>
        </p:txBody>
      </p:sp>
    </p:spTree>
    <p:extLst>
      <p:ext uri="{BB962C8B-B14F-4D97-AF65-F5344CB8AC3E}">
        <p14:creationId xmlns:p14="http://schemas.microsoft.com/office/powerpoint/2010/main" val="24490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83C3B59-3053-4EAF-B84A-62A89C112AA7}"/>
              </a:ext>
            </a:extLst>
          </p:cNvPr>
          <p:cNvSpPr txBox="1">
            <a:spLocks/>
          </p:cNvSpPr>
          <p:nvPr/>
        </p:nvSpPr>
        <p:spPr bwMode="auto">
          <a:xfrm>
            <a:off x="845820" y="1724618"/>
            <a:ext cx="7452360" cy="422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defRPr/>
            </a:pPr>
            <a:r>
              <a:rPr lang="en-CA" sz="2400" b="1">
                <a:solidFill>
                  <a:srgbClr val="00A599"/>
                </a:solidFill>
                <a:latin typeface="Calibri"/>
              </a:rPr>
              <a:t>helps ensure programs and services meet established standards </a:t>
            </a:r>
            <a:r>
              <a:rPr lang="en-CA" sz="2400">
                <a:latin typeface="Calibri"/>
              </a:rPr>
              <a:t>(e.g. accreditation standards, professional practice guidelines and health and regulatory requirements).</a:t>
            </a:r>
            <a:br>
              <a:rPr lang="en-CA" sz="2400">
                <a:latin typeface="Calibri"/>
              </a:rPr>
            </a:br>
            <a:endParaRPr lang="en-CA" sz="2400">
              <a:solidFill>
                <a:sysClr val="windowText" lastClr="000000">
                  <a:lumMod val="75000"/>
                  <a:lumOff val="25000"/>
                </a:sysClr>
              </a:solidFill>
              <a:latin typeface="Calibri"/>
            </a:endParaRPr>
          </a:p>
          <a:p>
            <a:pPr eaLnBrk="1" hangingPunct="1">
              <a:defRPr/>
            </a:pPr>
            <a:r>
              <a:rPr lang="en-CA" sz="2400">
                <a:latin typeface="Calibri"/>
              </a:rPr>
              <a:t>includes all planned and systematic activities implemented in a quality system so that quality requirements for a product or service will be fulfilled.</a:t>
            </a:r>
            <a:endParaRPr lang="en-US" sz="2400">
              <a:latin typeface="Calibri"/>
            </a:endParaRPr>
          </a:p>
        </p:txBody>
      </p:sp>
      <p:sp>
        <p:nvSpPr>
          <p:cNvPr id="7" name="TextBox 6">
            <a:extLst>
              <a:ext uri="{FF2B5EF4-FFF2-40B4-BE49-F238E27FC236}">
                <a16:creationId xmlns:a16="http://schemas.microsoft.com/office/drawing/2014/main" id="{6F994437-4DD7-467F-9E6B-8E27871EAC51}"/>
              </a:ext>
            </a:extLst>
          </p:cNvPr>
          <p:cNvSpPr txBox="1"/>
          <p:nvPr/>
        </p:nvSpPr>
        <p:spPr>
          <a:xfrm>
            <a:off x="5494845" y="6059501"/>
            <a:ext cx="3262582" cy="338554"/>
          </a:xfrm>
          <a:prstGeom prst="rect">
            <a:avLst/>
          </a:prstGeom>
          <a:noFill/>
        </p:spPr>
        <p:txBody>
          <a:bodyPr wrap="square">
            <a:spAutoFit/>
          </a:bodyPr>
          <a:lstStyle/>
          <a:p>
            <a:pPr eaLnBrk="1" fontAlgn="auto" hangingPunct="1">
              <a:spcBef>
                <a:spcPts val="0"/>
              </a:spcBef>
              <a:spcAft>
                <a:spcPts val="0"/>
              </a:spcAft>
              <a:defRPr/>
            </a:pPr>
            <a:r>
              <a:rPr lang="en-CA" sz="1600" kern="0">
                <a:solidFill>
                  <a:schemeClr val="tx1">
                    <a:lumMod val="75000"/>
                    <a:lumOff val="25000"/>
                  </a:schemeClr>
                </a:solidFill>
              </a:rPr>
              <a:t>American Society for Quality, 2016</a:t>
            </a:r>
            <a:endParaRPr lang="en-US" sz="1600" kern="0">
              <a:solidFill>
                <a:schemeClr val="tx1">
                  <a:lumMod val="75000"/>
                  <a:lumOff val="25000"/>
                </a:schemeClr>
              </a:solidFill>
            </a:endParaRPr>
          </a:p>
        </p:txBody>
      </p:sp>
      <p:sp>
        <p:nvSpPr>
          <p:cNvPr id="5" name="Title 4">
            <a:extLst>
              <a:ext uri="{FF2B5EF4-FFF2-40B4-BE49-F238E27FC236}">
                <a16:creationId xmlns:a16="http://schemas.microsoft.com/office/drawing/2014/main" id="{1D6B0482-ADC8-45D0-B521-7A606961784E}"/>
              </a:ext>
            </a:extLst>
          </p:cNvPr>
          <p:cNvSpPr>
            <a:spLocks noGrp="1"/>
          </p:cNvSpPr>
          <p:nvPr>
            <p:ph type="title"/>
          </p:nvPr>
        </p:nvSpPr>
        <p:spPr/>
        <p:txBody>
          <a:bodyPr/>
          <a:lstStyle/>
          <a:p>
            <a:r>
              <a:rPr lang="en-US"/>
              <a:t>Quality assurance</a:t>
            </a:r>
            <a:endParaRPr lang="en-CA"/>
          </a:p>
        </p:txBody>
      </p:sp>
    </p:spTree>
    <p:extLst>
      <p:ext uri="{BB962C8B-B14F-4D97-AF65-F5344CB8AC3E}">
        <p14:creationId xmlns:p14="http://schemas.microsoft.com/office/powerpoint/2010/main" val="18071255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9D210-2457-4AE6-ABFC-7CCC8E75651F}"/>
              </a:ext>
            </a:extLst>
          </p:cNvPr>
          <p:cNvSpPr txBox="1">
            <a:spLocks/>
          </p:cNvSpPr>
          <p:nvPr/>
        </p:nvSpPr>
        <p:spPr bwMode="auto">
          <a:xfrm>
            <a:off x="457200" y="65221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rgbClr val="6639B7"/>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defRPr/>
            </a:pPr>
            <a:endParaRPr lang="en-US" altLang="en-US" b="1">
              <a:solidFill>
                <a:schemeClr val="tx1"/>
              </a:solidFill>
              <a:latin typeface="+mn-lt"/>
            </a:endParaRPr>
          </a:p>
        </p:txBody>
      </p:sp>
      <p:sp>
        <p:nvSpPr>
          <p:cNvPr id="3" name="Content Placeholder 2">
            <a:extLst>
              <a:ext uri="{FF2B5EF4-FFF2-40B4-BE49-F238E27FC236}">
                <a16:creationId xmlns:a16="http://schemas.microsoft.com/office/drawing/2014/main" id="{42319C09-E9E3-470E-85DC-74474C2956E7}"/>
              </a:ext>
            </a:extLst>
          </p:cNvPr>
          <p:cNvSpPr txBox="1">
            <a:spLocks/>
          </p:cNvSpPr>
          <p:nvPr/>
        </p:nvSpPr>
        <p:spPr bwMode="auto">
          <a:xfrm>
            <a:off x="457200" y="1620424"/>
            <a:ext cx="812292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defRPr/>
            </a:pPr>
            <a:r>
              <a:rPr lang="en-CA" sz="2400" b="1">
                <a:solidFill>
                  <a:srgbClr val="00A599"/>
                </a:solidFill>
                <a:latin typeface="Calibri"/>
              </a:rPr>
              <a:t>helps ensure programs and services continue to improve, innovate and evolve</a:t>
            </a:r>
            <a:r>
              <a:rPr lang="en-CA" sz="2400">
                <a:solidFill>
                  <a:srgbClr val="00A599"/>
                </a:solidFill>
                <a:latin typeface="Calibri"/>
              </a:rPr>
              <a:t> </a:t>
            </a:r>
            <a:r>
              <a:rPr lang="en-CA" sz="2400">
                <a:solidFill>
                  <a:srgbClr val="565A5C"/>
                </a:solidFill>
                <a:latin typeface="Calibri"/>
              </a:rPr>
              <a:t>for optimal outcomes for children, youth and families.</a:t>
            </a:r>
            <a:br>
              <a:rPr lang="en-CA" sz="2400">
                <a:latin typeface="Calibri"/>
              </a:rPr>
            </a:br>
            <a:endParaRPr lang="en-CA" sz="2400">
              <a:solidFill>
                <a:sysClr val="windowText" lastClr="000000">
                  <a:lumMod val="75000"/>
                  <a:lumOff val="25000"/>
                </a:sysClr>
              </a:solidFill>
              <a:latin typeface="Calibri"/>
            </a:endParaRPr>
          </a:p>
          <a:p>
            <a:pPr eaLnBrk="1" hangingPunct="1">
              <a:defRPr/>
            </a:pPr>
            <a:r>
              <a:rPr lang="en-CA" sz="2400">
                <a:solidFill>
                  <a:srgbClr val="565A5C"/>
                </a:solidFill>
                <a:latin typeface="Calibri"/>
              </a:rPr>
              <a:t>includes “…a</a:t>
            </a:r>
            <a:r>
              <a:rPr lang="en-CA" sz="2400" err="1">
                <a:solidFill>
                  <a:srgbClr val="565A5C"/>
                </a:solidFill>
                <a:latin typeface="Calibri"/>
              </a:rPr>
              <a:t>ll</a:t>
            </a:r>
            <a:r>
              <a:rPr lang="en-CA" sz="2400">
                <a:solidFill>
                  <a:srgbClr val="565A5C"/>
                </a:solidFill>
                <a:latin typeface="Calibri"/>
              </a:rPr>
              <a:t> actions taken throughout the organization to increase the effectiveness and efficiency of activities and processes in order to provide added benefits to both the organization and its customers”.</a:t>
            </a:r>
            <a:endParaRPr lang="en-US" sz="2400">
              <a:solidFill>
                <a:srgbClr val="565A5C"/>
              </a:solidFill>
              <a:latin typeface="Calibri"/>
            </a:endParaRPr>
          </a:p>
        </p:txBody>
      </p:sp>
      <p:sp>
        <p:nvSpPr>
          <p:cNvPr id="4" name="TextBox 3">
            <a:extLst>
              <a:ext uri="{FF2B5EF4-FFF2-40B4-BE49-F238E27FC236}">
                <a16:creationId xmlns:a16="http://schemas.microsoft.com/office/drawing/2014/main" id="{0D23F779-1D25-4739-ABBA-0E1D1CD80F86}"/>
              </a:ext>
            </a:extLst>
          </p:cNvPr>
          <p:cNvSpPr txBox="1"/>
          <p:nvPr/>
        </p:nvSpPr>
        <p:spPr>
          <a:xfrm>
            <a:off x="2743200" y="6036505"/>
            <a:ext cx="6400800" cy="338554"/>
          </a:xfrm>
          <a:prstGeom prst="rect">
            <a:avLst/>
          </a:prstGeom>
          <a:noFill/>
        </p:spPr>
        <p:txBody>
          <a:bodyPr wrap="square">
            <a:spAutoFit/>
          </a:bodyPr>
          <a:lstStyle/>
          <a:p>
            <a:pPr>
              <a:defRPr/>
            </a:pPr>
            <a:r>
              <a:rPr lang="en-CA" sz="1600" kern="0">
                <a:solidFill>
                  <a:srgbClr val="565A5C"/>
                </a:solidFill>
              </a:rPr>
              <a:t>Council on Accreditation, in the Ontario Welfare Quality Network, 2009</a:t>
            </a:r>
            <a:endParaRPr lang="en-US" sz="1600" kern="0">
              <a:solidFill>
                <a:srgbClr val="565A5C"/>
              </a:solidFill>
            </a:endParaRPr>
          </a:p>
        </p:txBody>
      </p:sp>
      <p:sp>
        <p:nvSpPr>
          <p:cNvPr id="7" name="Title 6">
            <a:extLst>
              <a:ext uri="{FF2B5EF4-FFF2-40B4-BE49-F238E27FC236}">
                <a16:creationId xmlns:a16="http://schemas.microsoft.com/office/drawing/2014/main" id="{E397BE9E-5EF9-4864-9B03-504C95FC2606}"/>
              </a:ext>
            </a:extLst>
          </p:cNvPr>
          <p:cNvSpPr>
            <a:spLocks noGrp="1"/>
          </p:cNvSpPr>
          <p:nvPr>
            <p:ph type="title"/>
          </p:nvPr>
        </p:nvSpPr>
        <p:spPr/>
        <p:txBody>
          <a:bodyPr/>
          <a:lstStyle/>
          <a:p>
            <a:r>
              <a:rPr lang="en-US"/>
              <a:t>Quality improvement</a:t>
            </a:r>
            <a:endParaRPr lang="en-CA"/>
          </a:p>
        </p:txBody>
      </p:sp>
    </p:spTree>
    <p:extLst>
      <p:ext uri="{BB962C8B-B14F-4D97-AF65-F5344CB8AC3E}">
        <p14:creationId xmlns:p14="http://schemas.microsoft.com/office/powerpoint/2010/main" val="1757361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B2EB0E-1865-40DA-B208-2F54DC688291}"/>
              </a:ext>
            </a:extLst>
          </p:cNvPr>
          <p:cNvSpPr txBox="1">
            <a:spLocks/>
          </p:cNvSpPr>
          <p:nvPr/>
        </p:nvSpPr>
        <p:spPr bwMode="auto">
          <a:xfrm>
            <a:off x="624840" y="1752600"/>
            <a:ext cx="801624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defRPr/>
            </a:pPr>
            <a:r>
              <a:rPr lang="en-CA" sz="2400" b="1">
                <a:solidFill>
                  <a:srgbClr val="00A599"/>
                </a:solidFill>
                <a:latin typeface="Calibri"/>
              </a:rPr>
              <a:t>helps ensure strategic priorities and targets are being met.</a:t>
            </a:r>
            <a:br>
              <a:rPr lang="en-CA" sz="2400" b="1">
                <a:solidFill>
                  <a:srgbClr val="00A599"/>
                </a:solidFill>
                <a:latin typeface="Calibri"/>
              </a:rPr>
            </a:br>
            <a:endParaRPr lang="en-CA" sz="2400" b="1">
              <a:solidFill>
                <a:srgbClr val="00A599"/>
              </a:solidFill>
              <a:latin typeface="Calibri"/>
            </a:endParaRPr>
          </a:p>
          <a:p>
            <a:pPr eaLnBrk="1" hangingPunct="1">
              <a:defRPr/>
            </a:pPr>
            <a:r>
              <a:rPr lang="en-CA" sz="2400">
                <a:latin typeface="Calibri"/>
              </a:rPr>
              <a:t>refers to “the regular collection of information for monitoring how a policy, program or initiative is doing at any point in time”.</a:t>
            </a:r>
            <a:endParaRPr lang="en-US" sz="2400">
              <a:latin typeface="Calibri"/>
            </a:endParaRPr>
          </a:p>
        </p:txBody>
      </p:sp>
      <p:sp>
        <p:nvSpPr>
          <p:cNvPr id="4" name="TextBox 3">
            <a:extLst>
              <a:ext uri="{FF2B5EF4-FFF2-40B4-BE49-F238E27FC236}">
                <a16:creationId xmlns:a16="http://schemas.microsoft.com/office/drawing/2014/main" id="{8CF2E757-348F-430D-8874-110EDDE208A5}"/>
              </a:ext>
            </a:extLst>
          </p:cNvPr>
          <p:cNvSpPr txBox="1"/>
          <p:nvPr/>
        </p:nvSpPr>
        <p:spPr>
          <a:xfrm>
            <a:off x="6477002" y="5943600"/>
            <a:ext cx="2820329" cy="338554"/>
          </a:xfrm>
          <a:prstGeom prst="rect">
            <a:avLst/>
          </a:prstGeom>
          <a:noFill/>
        </p:spPr>
        <p:txBody>
          <a:bodyPr wrap="square">
            <a:spAutoFit/>
          </a:bodyPr>
          <a:lstStyle/>
          <a:p>
            <a:pPr>
              <a:defRPr/>
            </a:pPr>
            <a:r>
              <a:rPr lang="en-CA" sz="1600" kern="0">
                <a:solidFill>
                  <a:prstClr val="black">
                    <a:lumMod val="75000"/>
                    <a:lumOff val="25000"/>
                  </a:prstClr>
                </a:solidFill>
              </a:rPr>
              <a:t>Treasury Board of Canada</a:t>
            </a:r>
            <a:endParaRPr lang="en-US" sz="1600" kern="0">
              <a:solidFill>
                <a:prstClr val="black">
                  <a:lumMod val="75000"/>
                  <a:lumOff val="25000"/>
                </a:prstClr>
              </a:solidFill>
            </a:endParaRPr>
          </a:p>
        </p:txBody>
      </p:sp>
      <p:sp>
        <p:nvSpPr>
          <p:cNvPr id="6" name="Title 5">
            <a:extLst>
              <a:ext uri="{FF2B5EF4-FFF2-40B4-BE49-F238E27FC236}">
                <a16:creationId xmlns:a16="http://schemas.microsoft.com/office/drawing/2014/main" id="{54B77E19-9081-4CDC-A720-8C8F06F79FEF}"/>
              </a:ext>
            </a:extLst>
          </p:cNvPr>
          <p:cNvSpPr>
            <a:spLocks noGrp="1"/>
          </p:cNvSpPr>
          <p:nvPr>
            <p:ph type="title"/>
          </p:nvPr>
        </p:nvSpPr>
        <p:spPr>
          <a:xfrm>
            <a:off x="2987040" y="304800"/>
            <a:ext cx="5775960" cy="1143000"/>
          </a:xfrm>
        </p:spPr>
        <p:txBody>
          <a:bodyPr/>
          <a:lstStyle/>
          <a:p>
            <a:r>
              <a:rPr lang="en-US" sz="4200" spc="-150"/>
              <a:t>Performance measurement</a:t>
            </a:r>
            <a:endParaRPr lang="en-CA" sz="4200" spc="-150"/>
          </a:p>
        </p:txBody>
      </p:sp>
    </p:spTree>
    <p:extLst>
      <p:ext uri="{BB962C8B-B14F-4D97-AF65-F5344CB8AC3E}">
        <p14:creationId xmlns:p14="http://schemas.microsoft.com/office/powerpoint/2010/main" val="2984855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904" name="Group 123903">
            <a:extLst>
              <a:ext uri="{FF2B5EF4-FFF2-40B4-BE49-F238E27FC236}">
                <a16:creationId xmlns:a16="http://schemas.microsoft.com/office/drawing/2014/main" id="{FC20C4DD-86FB-4DA8-94DC-4C2CF613CA5C}"/>
              </a:ext>
            </a:extLst>
          </p:cNvPr>
          <p:cNvGrpSpPr/>
          <p:nvPr/>
        </p:nvGrpSpPr>
        <p:grpSpPr>
          <a:xfrm>
            <a:off x="1106642" y="4859336"/>
            <a:ext cx="4087813" cy="742950"/>
            <a:chOff x="1098550" y="4457699"/>
            <a:chExt cx="4087813" cy="742950"/>
          </a:xfrm>
        </p:grpSpPr>
        <p:sp>
          <p:nvSpPr>
            <p:cNvPr id="7" name="Rectangle 6">
              <a:extLst>
                <a:ext uri="{FF2B5EF4-FFF2-40B4-BE49-F238E27FC236}">
                  <a16:creationId xmlns:a16="http://schemas.microsoft.com/office/drawing/2014/main" id="{8983F307-4357-42FB-B049-D326913F23CC}"/>
                </a:ext>
              </a:extLst>
            </p:cNvPr>
            <p:cNvSpPr/>
            <p:nvPr/>
          </p:nvSpPr>
          <p:spPr bwMode="auto">
            <a:xfrm>
              <a:off x="2479675" y="4457699"/>
              <a:ext cx="1303338" cy="739775"/>
            </a:xfrm>
            <a:prstGeom prst="rect">
              <a:avLst/>
            </a:prstGeom>
            <a:solidFill>
              <a:srgbClr val="6639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400">
                  <a:ea typeface="Calibri" panose="020F0502020204030204" pitchFamily="34" charset="0"/>
                  <a:cs typeface="Times New Roman" panose="02020603050405020304" pitchFamily="18" charset="0"/>
                </a:rPr>
                <a:t>Quality improvement</a:t>
              </a:r>
            </a:p>
          </p:txBody>
        </p:sp>
        <p:sp>
          <p:nvSpPr>
            <p:cNvPr id="6" name="Rectangle 5">
              <a:extLst>
                <a:ext uri="{FF2B5EF4-FFF2-40B4-BE49-F238E27FC236}">
                  <a16:creationId xmlns:a16="http://schemas.microsoft.com/office/drawing/2014/main" id="{DAD500F1-655C-419C-A0C4-CC06BE1E150A}"/>
                </a:ext>
              </a:extLst>
            </p:cNvPr>
            <p:cNvSpPr/>
            <p:nvPr/>
          </p:nvSpPr>
          <p:spPr bwMode="auto">
            <a:xfrm>
              <a:off x="1098550" y="4460874"/>
              <a:ext cx="1314450" cy="739775"/>
            </a:xfrm>
            <a:prstGeom prst="rect">
              <a:avLst/>
            </a:prstGeom>
            <a:solidFill>
              <a:srgbClr val="AA8F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400">
                  <a:solidFill>
                    <a:srgbClr val="FFFFFF"/>
                  </a:solidFill>
                  <a:ea typeface="Calibri" panose="020F0502020204030204" pitchFamily="34" charset="0"/>
                  <a:cs typeface="Times New Roman" panose="02020603050405020304" pitchFamily="18" charset="0"/>
                </a:rPr>
                <a:t>Quality assurance</a:t>
              </a:r>
              <a:endParaRPr lang="en-US" sz="140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FD04BD35-AF4F-415F-BB4D-08F11FC05DD6}"/>
                </a:ext>
              </a:extLst>
            </p:cNvPr>
            <p:cNvSpPr/>
            <p:nvPr/>
          </p:nvSpPr>
          <p:spPr bwMode="auto">
            <a:xfrm>
              <a:off x="3838575" y="4457699"/>
              <a:ext cx="1347788" cy="739775"/>
            </a:xfrm>
            <a:prstGeom prst="rect">
              <a:avLst/>
            </a:prstGeom>
            <a:solidFill>
              <a:srgbClr val="00A5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400">
                  <a:ea typeface="Calibri" panose="020F0502020204030204" pitchFamily="34" charset="0"/>
                  <a:cs typeface="Times New Roman" panose="02020603050405020304" pitchFamily="18" charset="0"/>
                </a:rPr>
                <a:t>Performance measurement</a:t>
              </a:r>
            </a:p>
          </p:txBody>
        </p:sp>
      </p:grpSp>
      <p:grpSp>
        <p:nvGrpSpPr>
          <p:cNvPr id="31" name="Group 30">
            <a:extLst>
              <a:ext uri="{FF2B5EF4-FFF2-40B4-BE49-F238E27FC236}">
                <a16:creationId xmlns:a16="http://schemas.microsoft.com/office/drawing/2014/main" id="{5253CC8B-55A7-4B35-88C0-4400D1EF048B}"/>
              </a:ext>
            </a:extLst>
          </p:cNvPr>
          <p:cNvGrpSpPr/>
          <p:nvPr/>
        </p:nvGrpSpPr>
        <p:grpSpPr>
          <a:xfrm>
            <a:off x="5451872" y="4859338"/>
            <a:ext cx="2189162" cy="739775"/>
            <a:chOff x="5408613" y="4489449"/>
            <a:chExt cx="2189162" cy="739775"/>
          </a:xfrm>
          <a:solidFill>
            <a:srgbClr val="FFB75E"/>
          </a:solidFill>
        </p:grpSpPr>
        <p:sp>
          <p:nvSpPr>
            <p:cNvPr id="9" name="Equal 7">
              <a:extLst>
                <a:ext uri="{FF2B5EF4-FFF2-40B4-BE49-F238E27FC236}">
                  <a16:creationId xmlns:a16="http://schemas.microsoft.com/office/drawing/2014/main" id="{B0901E84-B76B-4532-9229-A5C254F0C42E}"/>
                </a:ext>
              </a:extLst>
            </p:cNvPr>
            <p:cNvSpPr/>
            <p:nvPr/>
          </p:nvSpPr>
          <p:spPr bwMode="auto">
            <a:xfrm>
              <a:off x="5408613" y="4654549"/>
              <a:ext cx="661987" cy="409575"/>
            </a:xfrm>
            <a:prstGeom prst="mathEqual">
              <a:avLst/>
            </a:prstGeom>
            <a:grpFill/>
            <a:ln>
              <a:solidFill>
                <a:srgbClr val="FFB75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Rectangle 9">
              <a:extLst>
                <a:ext uri="{FF2B5EF4-FFF2-40B4-BE49-F238E27FC236}">
                  <a16:creationId xmlns:a16="http://schemas.microsoft.com/office/drawing/2014/main" id="{4DB59950-C26F-4565-AA7C-80D78735E50D}"/>
                </a:ext>
              </a:extLst>
            </p:cNvPr>
            <p:cNvSpPr/>
            <p:nvPr/>
          </p:nvSpPr>
          <p:spPr bwMode="auto">
            <a:xfrm>
              <a:off x="6203949" y="4489449"/>
              <a:ext cx="1393826" cy="739775"/>
            </a:xfrm>
            <a:prstGeom prst="rect">
              <a:avLst/>
            </a:prstGeom>
            <a:grpFill/>
            <a:ln>
              <a:solidFill>
                <a:srgbClr val="FFB75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600" b="1">
                  <a:ea typeface="Calibri" panose="020F0502020204030204" pitchFamily="34" charset="0"/>
                  <a:cs typeface="Times New Roman" panose="02020603050405020304" pitchFamily="18" charset="0"/>
                </a:rPr>
                <a:t>Quality</a:t>
              </a:r>
              <a:endParaRPr lang="en-US" sz="160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4EEDA238-F54B-48BE-AFA0-701DBBC4383B}"/>
              </a:ext>
            </a:extLst>
          </p:cNvPr>
          <p:cNvGrpSpPr/>
          <p:nvPr/>
        </p:nvGrpSpPr>
        <p:grpSpPr>
          <a:xfrm>
            <a:off x="1105053" y="1762325"/>
            <a:ext cx="4089400" cy="694292"/>
            <a:chOff x="1066801" y="1752600"/>
            <a:chExt cx="4089400" cy="694292"/>
          </a:xfrm>
        </p:grpSpPr>
        <p:sp>
          <p:nvSpPr>
            <p:cNvPr id="25" name="Rectangle 24">
              <a:extLst>
                <a:ext uri="{FF2B5EF4-FFF2-40B4-BE49-F238E27FC236}">
                  <a16:creationId xmlns:a16="http://schemas.microsoft.com/office/drawing/2014/main" id="{B566B71B-0361-4791-8A56-CE9E1ACC8BB5}"/>
                </a:ext>
              </a:extLst>
            </p:cNvPr>
            <p:cNvSpPr/>
            <p:nvPr/>
          </p:nvSpPr>
          <p:spPr bwMode="auto">
            <a:xfrm>
              <a:off x="1066801" y="1752600"/>
              <a:ext cx="1311274" cy="694292"/>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100">
                  <a:noFill/>
                  <a:ea typeface="Calibri" panose="020F0502020204030204" pitchFamily="34" charset="0"/>
                  <a:cs typeface="Times New Roman" panose="02020603050405020304" pitchFamily="18" charset="0"/>
                </a:rPr>
                <a:t> </a:t>
              </a:r>
              <a:endParaRPr lang="en-US" sz="110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F08403B7-81FD-406E-B197-C93DF09D8F48}"/>
                </a:ext>
              </a:extLst>
            </p:cNvPr>
            <p:cNvSpPr/>
            <p:nvPr/>
          </p:nvSpPr>
          <p:spPr bwMode="auto">
            <a:xfrm>
              <a:off x="2441576" y="1752600"/>
              <a:ext cx="1304925" cy="693737"/>
            </a:xfrm>
            <a:prstGeom prst="rect">
              <a:avLst/>
            </a:prstGeom>
            <a:solidFill>
              <a:srgbClr val="6639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400">
                  <a:ea typeface="Calibri" panose="020F0502020204030204" pitchFamily="34" charset="0"/>
                  <a:cs typeface="Times New Roman" panose="02020603050405020304" pitchFamily="18" charset="0"/>
                </a:rPr>
                <a:t>Quality improvement</a:t>
              </a:r>
            </a:p>
          </p:txBody>
        </p:sp>
        <p:sp>
          <p:nvSpPr>
            <p:cNvPr id="27" name="Rectangle 26">
              <a:extLst>
                <a:ext uri="{FF2B5EF4-FFF2-40B4-BE49-F238E27FC236}">
                  <a16:creationId xmlns:a16="http://schemas.microsoft.com/office/drawing/2014/main" id="{1BEE581F-EDAC-43D2-BA80-7686467113A1}"/>
                </a:ext>
              </a:extLst>
            </p:cNvPr>
            <p:cNvSpPr/>
            <p:nvPr/>
          </p:nvSpPr>
          <p:spPr bwMode="auto">
            <a:xfrm>
              <a:off x="3806826" y="1752600"/>
              <a:ext cx="1349375" cy="693737"/>
            </a:xfrm>
            <a:prstGeom prst="rect">
              <a:avLst/>
            </a:prstGeom>
            <a:solidFill>
              <a:srgbClr val="00A5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400">
                  <a:ea typeface="Calibri" panose="020F0502020204030204" pitchFamily="34" charset="0"/>
                  <a:cs typeface="Times New Roman" panose="02020603050405020304" pitchFamily="18" charset="0"/>
                </a:rPr>
                <a:t>Performance measurement</a:t>
              </a:r>
            </a:p>
          </p:txBody>
        </p:sp>
      </p:grpSp>
      <p:grpSp>
        <p:nvGrpSpPr>
          <p:cNvPr id="3" name="Group 2">
            <a:extLst>
              <a:ext uri="{FF2B5EF4-FFF2-40B4-BE49-F238E27FC236}">
                <a16:creationId xmlns:a16="http://schemas.microsoft.com/office/drawing/2014/main" id="{78D960EB-2DF7-4AFC-B400-337FC6FA9ED5}"/>
              </a:ext>
            </a:extLst>
          </p:cNvPr>
          <p:cNvGrpSpPr/>
          <p:nvPr/>
        </p:nvGrpSpPr>
        <p:grpSpPr>
          <a:xfrm>
            <a:off x="5376864" y="1723233"/>
            <a:ext cx="2220913" cy="693737"/>
            <a:chOff x="5376864" y="1778000"/>
            <a:chExt cx="2220913" cy="693737"/>
          </a:xfrm>
          <a:solidFill>
            <a:srgbClr val="565A5C"/>
          </a:solidFill>
        </p:grpSpPr>
        <p:sp>
          <p:nvSpPr>
            <p:cNvPr id="28" name="Equal 26">
              <a:extLst>
                <a:ext uri="{FF2B5EF4-FFF2-40B4-BE49-F238E27FC236}">
                  <a16:creationId xmlns:a16="http://schemas.microsoft.com/office/drawing/2014/main" id="{EAF06228-A269-4B3B-BB2B-1F0D63ABEBDE}"/>
                </a:ext>
              </a:extLst>
            </p:cNvPr>
            <p:cNvSpPr/>
            <p:nvPr/>
          </p:nvSpPr>
          <p:spPr bwMode="auto">
            <a:xfrm>
              <a:off x="5376864" y="1933575"/>
              <a:ext cx="661987" cy="384174"/>
            </a:xfrm>
            <a:prstGeom prst="mathEqual">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9" name="Rectangle 28">
              <a:extLst>
                <a:ext uri="{FF2B5EF4-FFF2-40B4-BE49-F238E27FC236}">
                  <a16:creationId xmlns:a16="http://schemas.microsoft.com/office/drawing/2014/main" id="{513C48F1-D568-49A4-B36C-0E245B30D993}"/>
                </a:ext>
              </a:extLst>
            </p:cNvPr>
            <p:cNvSpPr/>
            <p:nvPr/>
          </p:nvSpPr>
          <p:spPr bwMode="auto">
            <a:xfrm>
              <a:off x="6172202" y="1778000"/>
              <a:ext cx="1425575" cy="693737"/>
            </a:xfrm>
            <a:prstGeom prst="rect">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400" b="1">
                  <a:ea typeface="Calibri" panose="020F0502020204030204" pitchFamily="34" charset="0"/>
                  <a:cs typeface="Times New Roman" panose="02020603050405020304" pitchFamily="18" charset="0"/>
                </a:rPr>
                <a:t>Increased risk </a:t>
              </a:r>
              <a:endParaRPr lang="en-US" sz="1400">
                <a:ea typeface="Calibri" panose="020F0502020204030204" pitchFamily="34"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AC38F457-9169-4D73-B960-003500D2641C}"/>
              </a:ext>
            </a:extLst>
          </p:cNvPr>
          <p:cNvGrpSpPr/>
          <p:nvPr/>
        </p:nvGrpSpPr>
        <p:grpSpPr>
          <a:xfrm>
            <a:off x="1108230" y="2651778"/>
            <a:ext cx="4086225" cy="731839"/>
            <a:chOff x="1066800" y="2579687"/>
            <a:chExt cx="4086225" cy="731839"/>
          </a:xfrm>
        </p:grpSpPr>
        <p:sp>
          <p:nvSpPr>
            <p:cNvPr id="20" name="Rectangle 19">
              <a:extLst>
                <a:ext uri="{FF2B5EF4-FFF2-40B4-BE49-F238E27FC236}">
                  <a16:creationId xmlns:a16="http://schemas.microsoft.com/office/drawing/2014/main" id="{5E4A05E4-41B2-4861-8B50-9CFB57A59BAA}"/>
                </a:ext>
              </a:extLst>
            </p:cNvPr>
            <p:cNvSpPr/>
            <p:nvPr/>
          </p:nvSpPr>
          <p:spPr bwMode="auto">
            <a:xfrm>
              <a:off x="1066800" y="2617787"/>
              <a:ext cx="1311275" cy="693738"/>
            </a:xfrm>
            <a:prstGeom prst="rect">
              <a:avLst/>
            </a:prstGeom>
            <a:solidFill>
              <a:srgbClr val="AA8F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400">
                  <a:ea typeface="Calibri" panose="020F0502020204030204" pitchFamily="34" charset="0"/>
                  <a:cs typeface="Times New Roman" panose="02020603050405020304" pitchFamily="18" charset="0"/>
                </a:rPr>
                <a:t>Quality assurance</a:t>
              </a:r>
            </a:p>
          </p:txBody>
        </p:sp>
        <p:sp>
          <p:nvSpPr>
            <p:cNvPr id="21" name="Rectangle 20">
              <a:extLst>
                <a:ext uri="{FF2B5EF4-FFF2-40B4-BE49-F238E27FC236}">
                  <a16:creationId xmlns:a16="http://schemas.microsoft.com/office/drawing/2014/main" id="{519FD1AC-F878-46B5-AE0A-7C9C6CBAB654}"/>
                </a:ext>
              </a:extLst>
            </p:cNvPr>
            <p:cNvSpPr/>
            <p:nvPr/>
          </p:nvSpPr>
          <p:spPr bwMode="auto">
            <a:xfrm>
              <a:off x="2441575" y="2616200"/>
              <a:ext cx="1303337" cy="69532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100">
                  <a:ea typeface="Calibri" panose="020F0502020204030204" pitchFamily="34" charset="0"/>
                  <a:cs typeface="Times New Roman" panose="02020603050405020304" pitchFamily="18" charset="0"/>
                </a:rPr>
                <a:t> </a:t>
              </a:r>
            </a:p>
          </p:txBody>
        </p:sp>
        <p:sp>
          <p:nvSpPr>
            <p:cNvPr id="22" name="Rectangle 21">
              <a:extLst>
                <a:ext uri="{FF2B5EF4-FFF2-40B4-BE49-F238E27FC236}">
                  <a16:creationId xmlns:a16="http://schemas.microsoft.com/office/drawing/2014/main" id="{EFDA5C99-4CF3-4A06-9F04-A45E898D80F4}"/>
                </a:ext>
              </a:extLst>
            </p:cNvPr>
            <p:cNvSpPr/>
            <p:nvPr/>
          </p:nvSpPr>
          <p:spPr bwMode="auto">
            <a:xfrm>
              <a:off x="3808413" y="2579687"/>
              <a:ext cx="1344612" cy="731839"/>
            </a:xfrm>
            <a:prstGeom prst="rect">
              <a:avLst/>
            </a:prstGeom>
            <a:solidFill>
              <a:srgbClr val="00A5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400">
                  <a:ea typeface="Calibri" panose="020F0502020204030204" pitchFamily="34" charset="0"/>
                  <a:cs typeface="Times New Roman" panose="02020603050405020304" pitchFamily="18" charset="0"/>
                </a:rPr>
                <a:t>Performance measurement</a:t>
              </a:r>
            </a:p>
          </p:txBody>
        </p:sp>
      </p:grpSp>
      <p:grpSp>
        <p:nvGrpSpPr>
          <p:cNvPr id="5" name="Group 4">
            <a:extLst>
              <a:ext uri="{FF2B5EF4-FFF2-40B4-BE49-F238E27FC236}">
                <a16:creationId xmlns:a16="http://schemas.microsoft.com/office/drawing/2014/main" id="{9E94871A-51A4-4F6E-8F46-F688609850F3}"/>
              </a:ext>
            </a:extLst>
          </p:cNvPr>
          <p:cNvGrpSpPr/>
          <p:nvPr/>
        </p:nvGrpSpPr>
        <p:grpSpPr>
          <a:xfrm>
            <a:off x="5362578" y="2668238"/>
            <a:ext cx="2235199" cy="730250"/>
            <a:chOff x="5362576" y="2643187"/>
            <a:chExt cx="2235199" cy="730250"/>
          </a:xfrm>
          <a:solidFill>
            <a:srgbClr val="565A5C"/>
          </a:solidFill>
        </p:grpSpPr>
        <p:sp>
          <p:nvSpPr>
            <p:cNvPr id="23" name="Equal 21">
              <a:extLst>
                <a:ext uri="{FF2B5EF4-FFF2-40B4-BE49-F238E27FC236}">
                  <a16:creationId xmlns:a16="http://schemas.microsoft.com/office/drawing/2014/main" id="{0498DC56-0D38-4734-86DD-D74E6D188C1B}"/>
                </a:ext>
              </a:extLst>
            </p:cNvPr>
            <p:cNvSpPr/>
            <p:nvPr/>
          </p:nvSpPr>
          <p:spPr bwMode="auto">
            <a:xfrm>
              <a:off x="5362576" y="2798762"/>
              <a:ext cx="660401" cy="384175"/>
            </a:xfrm>
            <a:prstGeom prst="mathEqual">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4" name="Rectangle 23">
              <a:extLst>
                <a:ext uri="{FF2B5EF4-FFF2-40B4-BE49-F238E27FC236}">
                  <a16:creationId xmlns:a16="http://schemas.microsoft.com/office/drawing/2014/main" id="{A8D651CF-201D-4C57-A0AD-514268637F06}"/>
                </a:ext>
              </a:extLst>
            </p:cNvPr>
            <p:cNvSpPr/>
            <p:nvPr/>
          </p:nvSpPr>
          <p:spPr bwMode="auto">
            <a:xfrm>
              <a:off x="6172200" y="2643187"/>
              <a:ext cx="1425575" cy="730250"/>
            </a:xfrm>
            <a:prstGeom prst="rect">
              <a:avLst/>
            </a:prstGeom>
            <a:grp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400" b="1">
                  <a:ea typeface="Calibri" panose="020F0502020204030204" pitchFamily="34" charset="0"/>
                  <a:cs typeface="Times New Roman" panose="02020603050405020304" pitchFamily="18" charset="0"/>
                </a:rPr>
                <a:t>Status quo</a:t>
              </a:r>
              <a:endParaRPr lang="en-US" sz="1400">
                <a:ea typeface="Calibri" panose="020F0502020204030204" pitchFamily="34"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0E9CA927-3B01-4CA2-B318-0052BB6CF14A}"/>
              </a:ext>
            </a:extLst>
          </p:cNvPr>
          <p:cNvGrpSpPr/>
          <p:nvPr/>
        </p:nvGrpSpPr>
        <p:grpSpPr>
          <a:xfrm>
            <a:off x="1066802" y="3674268"/>
            <a:ext cx="4095657" cy="709412"/>
            <a:chOff x="1066800" y="3426023"/>
            <a:chExt cx="4095657" cy="709412"/>
          </a:xfrm>
        </p:grpSpPr>
        <p:sp>
          <p:nvSpPr>
            <p:cNvPr id="15" name="Rectangle 14">
              <a:extLst>
                <a:ext uri="{FF2B5EF4-FFF2-40B4-BE49-F238E27FC236}">
                  <a16:creationId xmlns:a16="http://schemas.microsoft.com/office/drawing/2014/main" id="{B3C6235C-C59E-4A99-BDA5-7D0C86EFF3FF}"/>
                </a:ext>
              </a:extLst>
            </p:cNvPr>
            <p:cNvSpPr/>
            <p:nvPr/>
          </p:nvSpPr>
          <p:spPr bwMode="auto">
            <a:xfrm>
              <a:off x="1066800" y="3435350"/>
              <a:ext cx="1316038" cy="693736"/>
            </a:xfrm>
            <a:prstGeom prst="rect">
              <a:avLst/>
            </a:prstGeom>
            <a:solidFill>
              <a:srgbClr val="AA8F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400">
                  <a:ea typeface="Calibri" panose="020F0502020204030204" pitchFamily="34" charset="0"/>
                  <a:cs typeface="Times New Roman" panose="02020603050405020304" pitchFamily="18" charset="0"/>
                </a:rPr>
                <a:t>Quality assurance</a:t>
              </a:r>
            </a:p>
          </p:txBody>
        </p:sp>
        <p:sp>
          <p:nvSpPr>
            <p:cNvPr id="16" name="Rectangle 15">
              <a:extLst>
                <a:ext uri="{FF2B5EF4-FFF2-40B4-BE49-F238E27FC236}">
                  <a16:creationId xmlns:a16="http://schemas.microsoft.com/office/drawing/2014/main" id="{5B21506A-03D4-47C9-87F5-007F5F883824}"/>
                </a:ext>
              </a:extLst>
            </p:cNvPr>
            <p:cNvSpPr/>
            <p:nvPr/>
          </p:nvSpPr>
          <p:spPr bwMode="auto">
            <a:xfrm>
              <a:off x="2451100" y="3441699"/>
              <a:ext cx="1300163" cy="693736"/>
            </a:xfrm>
            <a:prstGeom prst="rect">
              <a:avLst/>
            </a:prstGeom>
            <a:solidFill>
              <a:srgbClr val="6639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400">
                  <a:ea typeface="Calibri" panose="020F0502020204030204" pitchFamily="34" charset="0"/>
                  <a:cs typeface="Times New Roman" panose="02020603050405020304" pitchFamily="18" charset="0"/>
                </a:rPr>
                <a:t>Quality improvement</a:t>
              </a:r>
            </a:p>
          </p:txBody>
        </p:sp>
        <p:sp>
          <p:nvSpPr>
            <p:cNvPr id="17" name="Rectangle 16">
              <a:extLst>
                <a:ext uri="{FF2B5EF4-FFF2-40B4-BE49-F238E27FC236}">
                  <a16:creationId xmlns:a16="http://schemas.microsoft.com/office/drawing/2014/main" id="{BA38E2F9-CFE5-4FC8-A9A9-DC67B824E3FE}"/>
                </a:ext>
              </a:extLst>
            </p:cNvPr>
            <p:cNvSpPr/>
            <p:nvPr/>
          </p:nvSpPr>
          <p:spPr bwMode="auto">
            <a:xfrm>
              <a:off x="3817845" y="3426023"/>
              <a:ext cx="1344612" cy="695325"/>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100">
                  <a:ea typeface="Calibri" panose="020F0502020204030204" pitchFamily="34" charset="0"/>
                  <a:cs typeface="Times New Roman" panose="02020603050405020304" pitchFamily="18" charset="0"/>
                </a:rPr>
                <a:t> </a:t>
              </a:r>
            </a:p>
          </p:txBody>
        </p:sp>
      </p:grpSp>
      <p:grpSp>
        <p:nvGrpSpPr>
          <p:cNvPr id="13" name="Group 12">
            <a:extLst>
              <a:ext uri="{FF2B5EF4-FFF2-40B4-BE49-F238E27FC236}">
                <a16:creationId xmlns:a16="http://schemas.microsoft.com/office/drawing/2014/main" id="{DB6DB9A8-3605-4CDB-BC05-A2816C092FFF}"/>
              </a:ext>
            </a:extLst>
          </p:cNvPr>
          <p:cNvGrpSpPr/>
          <p:nvPr/>
        </p:nvGrpSpPr>
        <p:grpSpPr>
          <a:xfrm>
            <a:off x="5406115" y="3674268"/>
            <a:ext cx="2191660" cy="693736"/>
            <a:chOff x="5406115" y="3674268"/>
            <a:chExt cx="2191660" cy="693736"/>
          </a:xfrm>
          <a:solidFill>
            <a:srgbClr val="E98300"/>
          </a:solidFill>
        </p:grpSpPr>
        <p:sp>
          <p:nvSpPr>
            <p:cNvPr id="18" name="Equal 16">
              <a:extLst>
                <a:ext uri="{FF2B5EF4-FFF2-40B4-BE49-F238E27FC236}">
                  <a16:creationId xmlns:a16="http://schemas.microsoft.com/office/drawing/2014/main" id="{47A61C24-9A96-4054-B64D-9ACB21718C07}"/>
                </a:ext>
              </a:extLst>
            </p:cNvPr>
            <p:cNvSpPr/>
            <p:nvPr/>
          </p:nvSpPr>
          <p:spPr bwMode="auto">
            <a:xfrm>
              <a:off x="5406115" y="3801268"/>
              <a:ext cx="660400" cy="384175"/>
            </a:xfrm>
            <a:prstGeom prst="mathEqual">
              <a:avLst/>
            </a:prstGeom>
            <a:solidFill>
              <a:srgbClr val="565A5C"/>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 name="Rectangle 18">
              <a:extLst>
                <a:ext uri="{FF2B5EF4-FFF2-40B4-BE49-F238E27FC236}">
                  <a16:creationId xmlns:a16="http://schemas.microsoft.com/office/drawing/2014/main" id="{68CD948C-74BB-4EBF-905E-812196C27C47}"/>
                </a:ext>
              </a:extLst>
            </p:cNvPr>
            <p:cNvSpPr/>
            <p:nvPr/>
          </p:nvSpPr>
          <p:spPr bwMode="auto">
            <a:xfrm>
              <a:off x="6172201" y="3674268"/>
              <a:ext cx="1425574" cy="693736"/>
            </a:xfrm>
            <a:prstGeom prst="rect">
              <a:avLst/>
            </a:prstGeom>
            <a:solidFill>
              <a:srgbClr val="565A5C"/>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400" b="1">
                  <a:ea typeface="Calibri" panose="020F0502020204030204" pitchFamily="34" charset="0"/>
                  <a:cs typeface="Times New Roman" panose="02020603050405020304" pitchFamily="18" charset="0"/>
                </a:rPr>
                <a:t>Lack of strategic focus</a:t>
              </a:r>
              <a:endParaRPr lang="en-US" sz="1400">
                <a:ea typeface="Calibri" panose="020F0502020204030204" pitchFamily="34" charset="0"/>
                <a:cs typeface="Times New Roman" panose="02020603050405020304" pitchFamily="18" charset="0"/>
              </a:endParaRPr>
            </a:p>
          </p:txBody>
        </p:sp>
      </p:grpSp>
      <p:sp>
        <p:nvSpPr>
          <p:cNvPr id="123909" name="Title 123908">
            <a:extLst>
              <a:ext uri="{FF2B5EF4-FFF2-40B4-BE49-F238E27FC236}">
                <a16:creationId xmlns:a16="http://schemas.microsoft.com/office/drawing/2014/main" id="{5D5AB3DB-0593-428F-B695-D0F8D0736529}"/>
              </a:ext>
            </a:extLst>
          </p:cNvPr>
          <p:cNvSpPr>
            <a:spLocks noGrp="1"/>
          </p:cNvSpPr>
          <p:nvPr>
            <p:ph type="title"/>
          </p:nvPr>
        </p:nvSpPr>
        <p:spPr/>
        <p:txBody>
          <a:bodyPr/>
          <a:lstStyle/>
          <a:p>
            <a:r>
              <a:rPr lang="en-US" dirty="0"/>
              <a:t>Quality requires all three</a:t>
            </a: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39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FA26E2F-BE5E-4E3F-AE52-B143881BA87F}"/>
              </a:ext>
            </a:extLst>
          </p:cNvPr>
          <p:cNvSpPr>
            <a:spLocks noGrp="1"/>
          </p:cNvSpPr>
          <p:nvPr>
            <p:ph sz="quarter" idx="10"/>
          </p:nvPr>
        </p:nvSpPr>
        <p:spPr/>
        <p:txBody>
          <a:bodyPr/>
          <a:lstStyle/>
          <a:p>
            <a:r>
              <a:rPr lang="en-US"/>
              <a:t>collection of quality statements, or principles, that </a:t>
            </a:r>
            <a:r>
              <a:rPr lang="en-US">
                <a:solidFill>
                  <a:srgbClr val="00A599"/>
                </a:solidFill>
              </a:rPr>
              <a:t>describe what high quality care looks like</a:t>
            </a:r>
            <a:r>
              <a:rPr lang="en-US"/>
              <a:t>, based on evidence</a:t>
            </a:r>
          </a:p>
          <a:p>
            <a:r>
              <a:rPr lang="en-US"/>
              <a:t>includes </a:t>
            </a:r>
            <a:r>
              <a:rPr lang="en-US">
                <a:solidFill>
                  <a:srgbClr val="00A599"/>
                </a:solidFill>
              </a:rPr>
              <a:t>best practices and indicators </a:t>
            </a:r>
            <a:r>
              <a:rPr lang="en-US"/>
              <a:t>to show progress, or the impact of these practices</a:t>
            </a:r>
          </a:p>
          <a:p>
            <a:r>
              <a:rPr lang="en-US"/>
              <a:t>essential for a system that is </a:t>
            </a:r>
            <a:r>
              <a:rPr lang="en-US">
                <a:solidFill>
                  <a:srgbClr val="00A599"/>
                </a:solidFill>
              </a:rPr>
              <a:t>accountable </a:t>
            </a:r>
            <a:r>
              <a:rPr lang="en-US"/>
              <a:t>and </a:t>
            </a:r>
            <a:r>
              <a:rPr lang="en-US">
                <a:solidFill>
                  <a:srgbClr val="00A599"/>
                </a:solidFill>
              </a:rPr>
              <a:t>constantly improving</a:t>
            </a:r>
            <a:endParaRPr lang="en-CA"/>
          </a:p>
        </p:txBody>
      </p:sp>
      <p:sp>
        <p:nvSpPr>
          <p:cNvPr id="4" name="Title 3">
            <a:extLst>
              <a:ext uri="{FF2B5EF4-FFF2-40B4-BE49-F238E27FC236}">
                <a16:creationId xmlns:a16="http://schemas.microsoft.com/office/drawing/2014/main" id="{79E5D481-E264-48C5-B8DE-0CD4B6B039C8}"/>
              </a:ext>
            </a:extLst>
          </p:cNvPr>
          <p:cNvSpPr>
            <a:spLocks noGrp="1"/>
          </p:cNvSpPr>
          <p:nvPr>
            <p:ph type="title"/>
          </p:nvPr>
        </p:nvSpPr>
        <p:spPr/>
        <p:txBody>
          <a:bodyPr/>
          <a:lstStyle/>
          <a:p>
            <a:r>
              <a:rPr lang="en-US" sz="4100"/>
              <a:t>Quality standard</a:t>
            </a:r>
            <a:endParaRPr lang="en-CA" sz="4100"/>
          </a:p>
        </p:txBody>
      </p:sp>
    </p:spTree>
    <p:extLst>
      <p:ext uri="{BB962C8B-B14F-4D97-AF65-F5344CB8AC3E}">
        <p14:creationId xmlns:p14="http://schemas.microsoft.com/office/powerpoint/2010/main" val="852314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D931D9-EF5E-47BE-B19E-F91578400626}"/>
              </a:ext>
            </a:extLst>
          </p:cNvPr>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427561" y="960120"/>
            <a:ext cx="8288881" cy="5273040"/>
          </a:xfrm>
        </p:spPr>
      </p:pic>
    </p:spTree>
    <p:extLst>
      <p:ext uri="{BB962C8B-B14F-4D97-AF65-F5344CB8AC3E}">
        <p14:creationId xmlns:p14="http://schemas.microsoft.com/office/powerpoint/2010/main" val="2470128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3DD7BD-EFA0-42CD-A11D-3682D8CBEECE}"/>
              </a:ext>
            </a:extLst>
          </p:cNvPr>
          <p:cNvSpPr>
            <a:spLocks noGrp="1"/>
          </p:cNvSpPr>
          <p:nvPr>
            <p:ph type="title"/>
          </p:nvPr>
        </p:nvSpPr>
        <p:spPr/>
        <p:txBody>
          <a:bodyPr/>
          <a:lstStyle/>
          <a:p>
            <a:r>
              <a:rPr lang="en-US"/>
              <a:t>Why a quality standard?</a:t>
            </a:r>
            <a:endParaRPr lang="en-CA"/>
          </a:p>
        </p:txBody>
      </p:sp>
      <p:sp>
        <p:nvSpPr>
          <p:cNvPr id="2" name="Content Placeholder 1">
            <a:extLst>
              <a:ext uri="{FF2B5EF4-FFF2-40B4-BE49-F238E27FC236}">
                <a16:creationId xmlns:a16="http://schemas.microsoft.com/office/drawing/2014/main" id="{DB44CF51-B31C-4FF8-8D9B-B5DB218C7731}"/>
              </a:ext>
            </a:extLst>
          </p:cNvPr>
          <p:cNvSpPr>
            <a:spLocks noGrp="1"/>
          </p:cNvSpPr>
          <p:nvPr>
            <p:ph sz="quarter" idx="10"/>
          </p:nvPr>
        </p:nvSpPr>
        <p:spPr/>
        <p:txBody>
          <a:bodyPr/>
          <a:lstStyle/>
          <a:p>
            <a:r>
              <a:rPr lang="en-US" sz="2400"/>
              <a:t>ensures </a:t>
            </a:r>
            <a:r>
              <a:rPr lang="en-US" sz="2400">
                <a:solidFill>
                  <a:srgbClr val="00A599"/>
                </a:solidFill>
              </a:rPr>
              <a:t>consistent practices </a:t>
            </a:r>
            <a:r>
              <a:rPr lang="en-US" sz="2400"/>
              <a:t>or processes for family and youth engagement</a:t>
            </a:r>
          </a:p>
          <a:p>
            <a:r>
              <a:rPr lang="en-US" sz="2400"/>
              <a:t>formalizes engagement processes</a:t>
            </a:r>
          </a:p>
          <a:p>
            <a:r>
              <a:rPr lang="en-US" sz="2400">
                <a:solidFill>
                  <a:srgbClr val="00A599"/>
                </a:solidFill>
              </a:rPr>
              <a:t>validates the lived experience </a:t>
            </a:r>
            <a:r>
              <a:rPr lang="en-US" sz="2400"/>
              <a:t>of families and youth who engage in system level efforts</a:t>
            </a:r>
          </a:p>
          <a:p>
            <a:r>
              <a:rPr lang="en-US" sz="2400"/>
              <a:t>provides a </a:t>
            </a:r>
            <a:r>
              <a:rPr lang="en-US" sz="2400">
                <a:solidFill>
                  <a:srgbClr val="00A599"/>
                </a:solidFill>
              </a:rPr>
              <a:t>baseline of measurement </a:t>
            </a:r>
            <a:r>
              <a:rPr lang="en-US" sz="2400"/>
              <a:t>across the province where one did not exist</a:t>
            </a:r>
          </a:p>
          <a:p>
            <a:r>
              <a:rPr lang="en-US" sz="2400"/>
              <a:t>challenges us as a sector to continue to improve</a:t>
            </a:r>
            <a:endParaRPr lang="en-CA" sz="2400"/>
          </a:p>
        </p:txBody>
      </p:sp>
    </p:spTree>
    <p:extLst>
      <p:ext uri="{BB962C8B-B14F-4D97-AF65-F5344CB8AC3E}">
        <p14:creationId xmlns:p14="http://schemas.microsoft.com/office/powerpoint/2010/main" val="2097101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2235AE-CDDD-485F-A6E2-30F6F1A91E5F}"/>
              </a:ext>
            </a:extLst>
          </p:cNvPr>
          <p:cNvSpPr>
            <a:spLocks noGrp="1"/>
          </p:cNvSpPr>
          <p:nvPr>
            <p:ph type="title"/>
          </p:nvPr>
        </p:nvSpPr>
        <p:spPr/>
        <p:txBody>
          <a:bodyPr/>
          <a:lstStyle/>
          <a:p>
            <a:r>
              <a:rPr lang="en-US"/>
              <a:t>Development process</a:t>
            </a:r>
            <a:endParaRPr lang="en-CA"/>
          </a:p>
        </p:txBody>
      </p:sp>
      <p:sp>
        <p:nvSpPr>
          <p:cNvPr id="6" name="TextBox 5">
            <a:extLst>
              <a:ext uri="{FF2B5EF4-FFF2-40B4-BE49-F238E27FC236}">
                <a16:creationId xmlns:a16="http://schemas.microsoft.com/office/drawing/2014/main" id="{C97461F6-B7F5-42D8-B7DB-AFDD6DA893F9}"/>
              </a:ext>
            </a:extLst>
          </p:cNvPr>
          <p:cNvSpPr txBox="1"/>
          <p:nvPr/>
        </p:nvSpPr>
        <p:spPr>
          <a:xfrm>
            <a:off x="5087985" y="6244808"/>
            <a:ext cx="4056017" cy="338554"/>
          </a:xfrm>
          <a:prstGeom prst="rect">
            <a:avLst/>
          </a:prstGeom>
          <a:noFill/>
        </p:spPr>
        <p:txBody>
          <a:bodyPr wrap="square">
            <a:spAutoFit/>
          </a:bodyPr>
          <a:lstStyle/>
          <a:p>
            <a:pPr eaLnBrk="1" fontAlgn="auto" hangingPunct="1">
              <a:spcBef>
                <a:spcPts val="0"/>
              </a:spcBef>
              <a:spcAft>
                <a:spcPts val="0"/>
              </a:spcAft>
              <a:defRPr/>
            </a:pPr>
            <a:r>
              <a:rPr lang="en-CA" sz="1600" kern="0">
                <a:solidFill>
                  <a:schemeClr val="tx1">
                    <a:lumMod val="75000"/>
                    <a:lumOff val="25000"/>
                  </a:schemeClr>
                </a:solidFill>
              </a:rPr>
              <a:t>Adapted from Health Quality Ontario, 2016</a:t>
            </a:r>
            <a:endParaRPr lang="en-US" sz="1600" kern="0">
              <a:solidFill>
                <a:schemeClr val="tx1">
                  <a:lumMod val="75000"/>
                  <a:lumOff val="25000"/>
                </a:schemeClr>
              </a:solidFill>
            </a:endParaRPr>
          </a:p>
        </p:txBody>
      </p:sp>
      <p:pic>
        <p:nvPicPr>
          <p:cNvPr id="4" name="Picture 3">
            <a:extLst>
              <a:ext uri="{FF2B5EF4-FFF2-40B4-BE49-F238E27FC236}">
                <a16:creationId xmlns:a16="http://schemas.microsoft.com/office/drawing/2014/main" id="{F484F333-8191-4B41-AC2D-EFF208213D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7852" y="1304107"/>
            <a:ext cx="6468296" cy="4704215"/>
          </a:xfrm>
          <a:prstGeom prst="rect">
            <a:avLst/>
          </a:prstGeom>
        </p:spPr>
      </p:pic>
    </p:spTree>
    <p:extLst>
      <p:ext uri="{BB962C8B-B14F-4D97-AF65-F5344CB8AC3E}">
        <p14:creationId xmlns:p14="http://schemas.microsoft.com/office/powerpoint/2010/main" val="24865721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our engagement quality standards</a:t>
            </a:r>
          </a:p>
        </p:txBody>
      </p:sp>
    </p:spTree>
    <p:extLst>
      <p:ext uri="{BB962C8B-B14F-4D97-AF65-F5344CB8AC3E}">
        <p14:creationId xmlns:p14="http://schemas.microsoft.com/office/powerpoint/2010/main" val="3468889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standard for youth engagement</a:t>
            </a:r>
          </a:p>
        </p:txBody>
      </p:sp>
    </p:spTree>
    <p:extLst>
      <p:ext uri="{BB962C8B-B14F-4D97-AF65-F5344CB8AC3E}">
        <p14:creationId xmlns:p14="http://schemas.microsoft.com/office/powerpoint/2010/main" val="2093324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000" y="0"/>
            <a:ext cx="8851765" cy="6840000"/>
          </a:xfrm>
          <a:prstGeom prst="rect">
            <a:avLst/>
          </a:prstGeom>
        </p:spPr>
      </p:pic>
    </p:spTree>
    <p:extLst>
      <p:ext uri="{BB962C8B-B14F-4D97-AF65-F5344CB8AC3E}">
        <p14:creationId xmlns:p14="http://schemas.microsoft.com/office/powerpoint/2010/main" val="4976037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06C3A5-7E10-41A7-931B-6B85F1840D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67"/>
            <a:ext cx="9144000" cy="6857465"/>
          </a:xfrm>
          <a:prstGeom prst="rect">
            <a:avLst/>
          </a:prstGeom>
        </p:spPr>
      </p:pic>
      <p:sp>
        <p:nvSpPr>
          <p:cNvPr id="2" name="Rectangle 1">
            <a:extLst>
              <a:ext uri="{FF2B5EF4-FFF2-40B4-BE49-F238E27FC236}">
                <a16:creationId xmlns:a16="http://schemas.microsoft.com/office/drawing/2014/main" id="{AA48A0B1-B98F-474B-9F6E-2B40898012AC}"/>
              </a:ext>
            </a:extLst>
          </p:cNvPr>
          <p:cNvSpPr/>
          <p:nvPr/>
        </p:nvSpPr>
        <p:spPr>
          <a:xfrm>
            <a:off x="4450813" y="3244334"/>
            <a:ext cx="242374" cy="369332"/>
          </a:xfrm>
          <a:prstGeom prst="rect">
            <a:avLst/>
          </a:prstGeom>
        </p:spPr>
        <p:txBody>
          <a:bodyPr wrap="none">
            <a:spAutoFit/>
          </a:bodyPr>
          <a:lstStyle/>
          <a:p>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1973429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5AF2AF-E07D-41B6-A7F9-3DE872F9142C}"/>
              </a:ext>
            </a:extLst>
          </p:cNvPr>
          <p:cNvSpPr>
            <a:spLocks noGrp="1"/>
          </p:cNvSpPr>
          <p:nvPr>
            <p:ph type="title"/>
          </p:nvPr>
        </p:nvSpPr>
        <p:spPr/>
        <p:txBody>
          <a:bodyPr/>
          <a:lstStyle/>
          <a:p>
            <a:r>
              <a:rPr lang="en-US" dirty="0"/>
              <a:t>Authentic relationships</a:t>
            </a:r>
            <a:endParaRPr lang="en-CA" dirty="0"/>
          </a:p>
        </p:txBody>
      </p:sp>
      <p:sp>
        <p:nvSpPr>
          <p:cNvPr id="4" name="TextBox 3">
            <a:extLst>
              <a:ext uri="{FF2B5EF4-FFF2-40B4-BE49-F238E27FC236}">
                <a16:creationId xmlns:a16="http://schemas.microsoft.com/office/drawing/2014/main" id="{1FFC27C2-B13A-4B6F-B9DF-D953E8420F1A}"/>
              </a:ext>
            </a:extLst>
          </p:cNvPr>
          <p:cNvSpPr txBox="1"/>
          <p:nvPr/>
        </p:nvSpPr>
        <p:spPr>
          <a:xfrm>
            <a:off x="457200" y="1437566"/>
            <a:ext cx="8001000" cy="1200329"/>
          </a:xfrm>
          <a:prstGeom prst="rect">
            <a:avLst/>
          </a:prstGeom>
          <a:noFill/>
        </p:spPr>
        <p:txBody>
          <a:bodyPr wrap="square" rtlCol="0">
            <a:spAutoFit/>
          </a:bodyPr>
          <a:lstStyle/>
          <a:p>
            <a:r>
              <a:rPr lang="en-US"/>
              <a:t>Youth and partners share genuine, trusting and collaborative relationships in which youth expertise and experience is respected and valued.</a:t>
            </a:r>
          </a:p>
          <a:p>
            <a:endParaRPr lang="en-US"/>
          </a:p>
          <a:p>
            <a:r>
              <a:rPr lang="en-US"/>
              <a:t>What this means for…</a:t>
            </a:r>
          </a:p>
        </p:txBody>
      </p:sp>
      <p:pic>
        <p:nvPicPr>
          <p:cNvPr id="5" name="Picture 4">
            <a:extLst>
              <a:ext uri="{FF2B5EF4-FFF2-40B4-BE49-F238E27FC236}">
                <a16:creationId xmlns:a16="http://schemas.microsoft.com/office/drawing/2014/main" id="{17FE42DE-90E1-4E04-89EE-53E1811038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1694" y="2580566"/>
            <a:ext cx="1198606" cy="995765"/>
          </a:xfrm>
          <a:prstGeom prst="rect">
            <a:avLst/>
          </a:prstGeom>
        </p:spPr>
      </p:pic>
      <p:sp>
        <p:nvSpPr>
          <p:cNvPr id="6" name="TextBox 5">
            <a:extLst>
              <a:ext uri="{FF2B5EF4-FFF2-40B4-BE49-F238E27FC236}">
                <a16:creationId xmlns:a16="http://schemas.microsoft.com/office/drawing/2014/main" id="{91D8D3AC-351E-48FE-A10D-FB8FBAC25EAC}"/>
              </a:ext>
            </a:extLst>
          </p:cNvPr>
          <p:cNvSpPr txBox="1"/>
          <p:nvPr/>
        </p:nvSpPr>
        <p:spPr>
          <a:xfrm>
            <a:off x="2563097" y="2618733"/>
            <a:ext cx="5867400" cy="1261884"/>
          </a:xfrm>
          <a:prstGeom prst="rect">
            <a:avLst/>
          </a:prstGeom>
          <a:noFill/>
        </p:spPr>
        <p:txBody>
          <a:bodyPr wrap="square" rtlCol="0">
            <a:spAutoFit/>
          </a:bodyPr>
          <a:lstStyle/>
          <a:p>
            <a:r>
              <a:rPr lang="en-US" sz="2000"/>
              <a:t>Youth </a:t>
            </a:r>
          </a:p>
          <a:p>
            <a:r>
              <a:rPr lang="en-US" sz="1400"/>
              <a:t>You are treated as an equal partner in engagement initiatives. Your expertise is valued, and you have a voice in decisions that impact you. You understand how decisions are being made and how your expertise is being used to guide them.</a:t>
            </a:r>
          </a:p>
        </p:txBody>
      </p:sp>
      <p:pic>
        <p:nvPicPr>
          <p:cNvPr id="7" name="Picture 6">
            <a:extLst>
              <a:ext uri="{FF2B5EF4-FFF2-40B4-BE49-F238E27FC236}">
                <a16:creationId xmlns:a16="http://schemas.microsoft.com/office/drawing/2014/main" id="{91803A79-1150-490C-B84F-8321A54735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4147" y="3671351"/>
            <a:ext cx="1333700" cy="1200329"/>
          </a:xfrm>
          <a:prstGeom prst="rect">
            <a:avLst/>
          </a:prstGeom>
        </p:spPr>
      </p:pic>
      <p:sp>
        <p:nvSpPr>
          <p:cNvPr id="8" name="TextBox 7">
            <a:extLst>
              <a:ext uri="{FF2B5EF4-FFF2-40B4-BE49-F238E27FC236}">
                <a16:creationId xmlns:a16="http://schemas.microsoft.com/office/drawing/2014/main" id="{09B26ECE-17A8-4C98-B292-006A568A7786}"/>
              </a:ext>
            </a:extLst>
          </p:cNvPr>
          <p:cNvSpPr txBox="1"/>
          <p:nvPr/>
        </p:nvSpPr>
        <p:spPr>
          <a:xfrm>
            <a:off x="2563097" y="3877031"/>
            <a:ext cx="5867400" cy="1046440"/>
          </a:xfrm>
          <a:prstGeom prst="rect">
            <a:avLst/>
          </a:prstGeom>
          <a:noFill/>
        </p:spPr>
        <p:txBody>
          <a:bodyPr wrap="square" rtlCol="0">
            <a:spAutoFit/>
          </a:bodyPr>
          <a:lstStyle/>
          <a:p>
            <a:r>
              <a:rPr lang="en-US" sz="2000"/>
              <a:t>Agencies</a:t>
            </a:r>
          </a:p>
          <a:p>
            <a:r>
              <a:rPr lang="en-US" sz="1400"/>
              <a:t>You treat and value youth as equals partners. You formally define roles together and follow them, ensuring your organization’s decision-making processes are transparent.</a:t>
            </a:r>
          </a:p>
        </p:txBody>
      </p:sp>
      <p:pic>
        <p:nvPicPr>
          <p:cNvPr id="9" name="Picture 8">
            <a:extLst>
              <a:ext uri="{FF2B5EF4-FFF2-40B4-BE49-F238E27FC236}">
                <a16:creationId xmlns:a16="http://schemas.microsoft.com/office/drawing/2014/main" id="{66911977-6216-4B11-93EB-56A16B2A005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8442" y="5077164"/>
            <a:ext cx="1399405" cy="1259464"/>
          </a:xfrm>
          <a:prstGeom prst="rect">
            <a:avLst/>
          </a:prstGeom>
        </p:spPr>
      </p:pic>
      <p:sp>
        <p:nvSpPr>
          <p:cNvPr id="10" name="TextBox 9">
            <a:extLst>
              <a:ext uri="{FF2B5EF4-FFF2-40B4-BE49-F238E27FC236}">
                <a16:creationId xmlns:a16="http://schemas.microsoft.com/office/drawing/2014/main" id="{0B604AB7-81BA-4566-A3F7-9A0A6EE3F794}"/>
              </a:ext>
            </a:extLst>
          </p:cNvPr>
          <p:cNvSpPr txBox="1"/>
          <p:nvPr/>
        </p:nvSpPr>
        <p:spPr>
          <a:xfrm>
            <a:off x="2467847" y="5138916"/>
            <a:ext cx="5867400" cy="1261884"/>
          </a:xfrm>
          <a:prstGeom prst="rect">
            <a:avLst/>
          </a:prstGeom>
          <a:noFill/>
        </p:spPr>
        <p:txBody>
          <a:bodyPr wrap="square" rtlCol="0">
            <a:spAutoFit/>
          </a:bodyPr>
          <a:lstStyle/>
          <a:p>
            <a:r>
              <a:rPr lang="en-US" sz="2000"/>
              <a:t>System decision-makers</a:t>
            </a:r>
          </a:p>
          <a:p>
            <a:r>
              <a:rPr lang="en-US" sz="1400"/>
              <a:t>You collaborate with youth when developing policies that impact them. You value their expertise and include their perspective. You are transparent, ensuring youth understand how decisions are being made and how their expertise is being integrated.</a:t>
            </a:r>
          </a:p>
        </p:txBody>
      </p:sp>
    </p:spTree>
    <p:extLst>
      <p:ext uri="{BB962C8B-B14F-4D97-AF65-F5344CB8AC3E}">
        <p14:creationId xmlns:p14="http://schemas.microsoft.com/office/powerpoint/2010/main" val="33849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BA4A8B-C528-41D9-9AEB-00F42578A787}"/>
              </a:ext>
            </a:extLst>
          </p:cNvPr>
          <p:cNvSpPr txBox="1">
            <a:spLocks noGrp="1"/>
          </p:cNvSpPr>
          <p:nvPr>
            <p:ph type="title"/>
          </p:nvPr>
        </p:nvSpPr>
        <p:spPr>
          <a:xfrm>
            <a:off x="381000" y="2576783"/>
            <a:ext cx="8229600" cy="1323439"/>
          </a:xfrm>
          <a:prstGeom prst="rect">
            <a:avLst/>
          </a:prstGeom>
          <a:noFill/>
        </p:spPr>
        <p:txBody>
          <a:bodyPr wrap="square" rtlCol="0">
            <a:spAutoFit/>
          </a:bodyPr>
          <a:lstStyle/>
          <a:p>
            <a:r>
              <a:rPr lang="en-US" sz="4000" b="1"/>
              <a:t>Quality standard </a:t>
            </a:r>
            <a:br>
              <a:rPr lang="en-US" sz="4000" b="1"/>
            </a:br>
            <a:r>
              <a:rPr lang="en-US" sz="4000" b="1"/>
              <a:t>for family engagement</a:t>
            </a:r>
          </a:p>
        </p:txBody>
      </p:sp>
    </p:spTree>
    <p:extLst>
      <p:ext uri="{BB962C8B-B14F-4D97-AF65-F5344CB8AC3E}">
        <p14:creationId xmlns:p14="http://schemas.microsoft.com/office/powerpoint/2010/main" val="3349679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CC9FC9-4CD8-4809-AFB4-2AB09846F1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395" y="76200"/>
            <a:ext cx="9550789" cy="7162533"/>
          </a:xfrm>
          <a:prstGeom prst="rect">
            <a:avLst/>
          </a:prstGeom>
        </p:spPr>
      </p:pic>
    </p:spTree>
    <p:extLst>
      <p:ext uri="{BB962C8B-B14F-4D97-AF65-F5344CB8AC3E}">
        <p14:creationId xmlns:p14="http://schemas.microsoft.com/office/powerpoint/2010/main" val="13171960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11A497-B87F-46FC-A9A1-9A6494B5C562}"/>
              </a:ext>
            </a:extLst>
          </p:cNvPr>
          <p:cNvSpPr>
            <a:spLocks noGrp="1"/>
          </p:cNvSpPr>
          <p:nvPr>
            <p:ph type="title"/>
          </p:nvPr>
        </p:nvSpPr>
        <p:spPr/>
        <p:txBody>
          <a:bodyPr/>
          <a:lstStyle/>
          <a:p>
            <a:r>
              <a:rPr lang="en-US"/>
              <a:t>Commitment</a:t>
            </a:r>
            <a:endParaRPr lang="en-CA"/>
          </a:p>
        </p:txBody>
      </p:sp>
      <p:sp>
        <p:nvSpPr>
          <p:cNvPr id="5" name="TextBox 4">
            <a:extLst>
              <a:ext uri="{FF2B5EF4-FFF2-40B4-BE49-F238E27FC236}">
                <a16:creationId xmlns:a16="http://schemas.microsoft.com/office/drawing/2014/main" id="{F28F8736-80E7-4310-9F5D-00E5DC68A6B2}"/>
              </a:ext>
            </a:extLst>
          </p:cNvPr>
          <p:cNvSpPr txBox="1"/>
          <p:nvPr/>
        </p:nvSpPr>
        <p:spPr>
          <a:xfrm>
            <a:off x="457200" y="1507695"/>
            <a:ext cx="8001000" cy="1477328"/>
          </a:xfrm>
          <a:prstGeom prst="rect">
            <a:avLst/>
          </a:prstGeom>
          <a:noFill/>
        </p:spPr>
        <p:txBody>
          <a:bodyPr wrap="square" rtlCol="0">
            <a:spAutoFit/>
          </a:bodyPr>
          <a:lstStyle/>
          <a:p>
            <a:r>
              <a:rPr lang="en-US"/>
              <a:t>All partners are committed to family engagement and those in system leadership roles are accountable for embedding this commitment in system planning and improvement efforts. </a:t>
            </a:r>
          </a:p>
          <a:p>
            <a:endParaRPr lang="en-US"/>
          </a:p>
          <a:p>
            <a:r>
              <a:rPr lang="en-US"/>
              <a:t>What this means for…</a:t>
            </a:r>
          </a:p>
        </p:txBody>
      </p:sp>
      <p:pic>
        <p:nvPicPr>
          <p:cNvPr id="7" name="Picture 6">
            <a:extLst>
              <a:ext uri="{FF2B5EF4-FFF2-40B4-BE49-F238E27FC236}">
                <a16:creationId xmlns:a16="http://schemas.microsoft.com/office/drawing/2014/main" id="{249C8ABD-DE5C-42EA-8278-9CBD8FDA4E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912" y="3397212"/>
            <a:ext cx="711393" cy="640253"/>
          </a:xfrm>
          <a:prstGeom prst="rect">
            <a:avLst/>
          </a:prstGeom>
        </p:spPr>
      </p:pic>
      <p:pic>
        <p:nvPicPr>
          <p:cNvPr id="8" name="Picture 7">
            <a:extLst>
              <a:ext uri="{FF2B5EF4-FFF2-40B4-BE49-F238E27FC236}">
                <a16:creationId xmlns:a16="http://schemas.microsoft.com/office/drawing/2014/main" id="{E8AEF4AF-510E-4223-96F3-B53B266C22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2404" y="3397212"/>
            <a:ext cx="711393" cy="640253"/>
          </a:xfrm>
          <a:prstGeom prst="rect">
            <a:avLst/>
          </a:prstGeom>
        </p:spPr>
      </p:pic>
      <p:pic>
        <p:nvPicPr>
          <p:cNvPr id="9" name="Picture 8">
            <a:extLst>
              <a:ext uri="{FF2B5EF4-FFF2-40B4-BE49-F238E27FC236}">
                <a16:creationId xmlns:a16="http://schemas.microsoft.com/office/drawing/2014/main" id="{7A92A2D4-37D5-4B2D-9914-1F124884ED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222" y="3008367"/>
            <a:ext cx="990600" cy="615577"/>
          </a:xfrm>
          <a:prstGeom prst="rect">
            <a:avLst/>
          </a:prstGeom>
        </p:spPr>
      </p:pic>
      <p:sp>
        <p:nvSpPr>
          <p:cNvPr id="10" name="TextBox 9">
            <a:extLst>
              <a:ext uri="{FF2B5EF4-FFF2-40B4-BE49-F238E27FC236}">
                <a16:creationId xmlns:a16="http://schemas.microsoft.com/office/drawing/2014/main" id="{1CC4BBE6-EA93-4EA9-938E-EF078A3E1EA6}"/>
              </a:ext>
            </a:extLst>
          </p:cNvPr>
          <p:cNvSpPr txBox="1"/>
          <p:nvPr/>
        </p:nvSpPr>
        <p:spPr>
          <a:xfrm>
            <a:off x="2753594" y="2877280"/>
            <a:ext cx="5867400" cy="830997"/>
          </a:xfrm>
          <a:prstGeom prst="rect">
            <a:avLst/>
          </a:prstGeom>
          <a:noFill/>
        </p:spPr>
        <p:txBody>
          <a:bodyPr wrap="square" rtlCol="0">
            <a:spAutoFit/>
          </a:bodyPr>
          <a:lstStyle/>
          <a:p>
            <a:r>
              <a:rPr lang="en-US" sz="2000" dirty="0"/>
              <a:t>Families </a:t>
            </a:r>
          </a:p>
          <a:p>
            <a:r>
              <a:rPr lang="en-US" sz="1400" dirty="0"/>
              <a:t>Your perspectives are equally valued and consistently embedded at the organizational and system levels. </a:t>
            </a:r>
          </a:p>
        </p:txBody>
      </p:sp>
      <p:sp>
        <p:nvSpPr>
          <p:cNvPr id="11" name="TextBox 10">
            <a:extLst>
              <a:ext uri="{FF2B5EF4-FFF2-40B4-BE49-F238E27FC236}">
                <a16:creationId xmlns:a16="http://schemas.microsoft.com/office/drawing/2014/main" id="{2C359DC5-16C4-4B9F-838B-F82702179F59}"/>
              </a:ext>
            </a:extLst>
          </p:cNvPr>
          <p:cNvSpPr txBox="1"/>
          <p:nvPr/>
        </p:nvSpPr>
        <p:spPr>
          <a:xfrm>
            <a:off x="2753594" y="4076190"/>
            <a:ext cx="5867400" cy="1046440"/>
          </a:xfrm>
          <a:prstGeom prst="rect">
            <a:avLst/>
          </a:prstGeom>
          <a:noFill/>
        </p:spPr>
        <p:txBody>
          <a:bodyPr wrap="square" rtlCol="0">
            <a:spAutoFit/>
          </a:bodyPr>
          <a:lstStyle/>
          <a:p>
            <a:r>
              <a:rPr lang="en-US" sz="2000" dirty="0"/>
              <a:t>Agencies</a:t>
            </a:r>
          </a:p>
          <a:p>
            <a:r>
              <a:rPr lang="en-US" sz="1400" dirty="0"/>
              <a:t>Family engagement principles are built into organizational policies, processes and activities. Leaders exemplify their commitment in strategy and resource allocation. </a:t>
            </a:r>
          </a:p>
        </p:txBody>
      </p:sp>
      <p:sp>
        <p:nvSpPr>
          <p:cNvPr id="12" name="TextBox 11">
            <a:extLst>
              <a:ext uri="{FF2B5EF4-FFF2-40B4-BE49-F238E27FC236}">
                <a16:creationId xmlns:a16="http://schemas.microsoft.com/office/drawing/2014/main" id="{0B068C36-4695-4A9F-B26A-42466A84CDC8}"/>
              </a:ext>
            </a:extLst>
          </p:cNvPr>
          <p:cNvSpPr txBox="1"/>
          <p:nvPr/>
        </p:nvSpPr>
        <p:spPr>
          <a:xfrm>
            <a:off x="2753594" y="5394960"/>
            <a:ext cx="5867400" cy="1046440"/>
          </a:xfrm>
          <a:prstGeom prst="rect">
            <a:avLst/>
          </a:prstGeom>
          <a:noFill/>
        </p:spPr>
        <p:txBody>
          <a:bodyPr wrap="square" rtlCol="0">
            <a:spAutoFit/>
          </a:bodyPr>
          <a:lstStyle/>
          <a:p>
            <a:r>
              <a:rPr lang="en-US" sz="2000"/>
              <a:t>System decision-makers</a:t>
            </a:r>
          </a:p>
          <a:p>
            <a:r>
              <a:rPr lang="en-US" sz="1400"/>
              <a:t>You treat family engagement as essential, not optional. You plan and allocate funds in a way that ensures family voice is integrated into the mental health system.</a:t>
            </a:r>
          </a:p>
        </p:txBody>
      </p:sp>
      <p:pic>
        <p:nvPicPr>
          <p:cNvPr id="13" name="Picture 12">
            <a:extLst>
              <a:ext uri="{FF2B5EF4-FFF2-40B4-BE49-F238E27FC236}">
                <a16:creationId xmlns:a16="http://schemas.microsoft.com/office/drawing/2014/main" id="{D0B3CAB0-0295-48FA-81FC-F8C0059293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4168" y="4228251"/>
            <a:ext cx="1222909" cy="1100618"/>
          </a:xfrm>
          <a:prstGeom prst="rect">
            <a:avLst/>
          </a:prstGeom>
        </p:spPr>
      </p:pic>
      <p:pic>
        <p:nvPicPr>
          <p:cNvPr id="14" name="Picture 13">
            <a:extLst>
              <a:ext uri="{FF2B5EF4-FFF2-40B4-BE49-F238E27FC236}">
                <a16:creationId xmlns:a16="http://schemas.microsoft.com/office/drawing/2014/main" id="{B05D3280-9C06-469F-9F10-AE3FBC98160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4166" y="5471160"/>
            <a:ext cx="1169142" cy="1052228"/>
          </a:xfrm>
          <a:prstGeom prst="rect">
            <a:avLst/>
          </a:prstGeom>
        </p:spPr>
      </p:pic>
    </p:spTree>
    <p:extLst>
      <p:ext uri="{BB962C8B-B14F-4D97-AF65-F5344CB8AC3E}">
        <p14:creationId xmlns:p14="http://schemas.microsoft.com/office/powerpoint/2010/main" val="29405512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AE48E-54A8-4C34-B942-86B7CA07CF77}"/>
              </a:ext>
            </a:extLst>
          </p:cNvPr>
          <p:cNvSpPr>
            <a:spLocks noGrp="1"/>
          </p:cNvSpPr>
          <p:nvPr>
            <p:ph type="title"/>
          </p:nvPr>
        </p:nvSpPr>
        <p:spPr/>
        <p:txBody>
          <a:bodyPr/>
          <a:lstStyle/>
          <a:p>
            <a:r>
              <a:rPr lang="en-CA" dirty="0"/>
              <a:t>Exploring the standards</a:t>
            </a:r>
          </a:p>
        </p:txBody>
      </p:sp>
    </p:spTree>
    <p:extLst>
      <p:ext uri="{BB962C8B-B14F-4D97-AF65-F5344CB8AC3E}">
        <p14:creationId xmlns:p14="http://schemas.microsoft.com/office/powerpoint/2010/main" val="2558135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the standards</a:t>
            </a:r>
          </a:p>
        </p:txBody>
      </p:sp>
      <p:sp>
        <p:nvSpPr>
          <p:cNvPr id="3" name="Content Placeholder 2"/>
          <p:cNvSpPr>
            <a:spLocks noGrp="1"/>
          </p:cNvSpPr>
          <p:nvPr>
            <p:ph sz="quarter" idx="10"/>
          </p:nvPr>
        </p:nvSpPr>
        <p:spPr/>
        <p:txBody>
          <a:bodyPr/>
          <a:lstStyle/>
          <a:p>
            <a:r>
              <a:rPr lang="en-US" dirty="0"/>
              <a:t>How could you implement this quality component in your setting (think organizational or system)? </a:t>
            </a:r>
          </a:p>
          <a:p>
            <a:r>
              <a:rPr lang="en-US" dirty="0"/>
              <a:t>What would help you implement it? Sustain it? </a:t>
            </a:r>
          </a:p>
          <a:p>
            <a:r>
              <a:rPr lang="en-US" dirty="0"/>
              <a:t>How can you overcome any barriers to implementing this component of engagement? </a:t>
            </a:r>
          </a:p>
          <a:p>
            <a:endParaRPr lang="en-US" dirty="0"/>
          </a:p>
        </p:txBody>
      </p:sp>
    </p:spTree>
    <p:extLst>
      <p:ext uri="{BB962C8B-B14F-4D97-AF65-F5344CB8AC3E}">
        <p14:creationId xmlns:p14="http://schemas.microsoft.com/office/powerpoint/2010/main" val="259807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Implementation, evaluation and next steps</a:t>
            </a:r>
          </a:p>
        </p:txBody>
      </p:sp>
    </p:spTree>
    <p:extLst>
      <p:ext uri="{BB962C8B-B14F-4D97-AF65-F5344CB8AC3E}">
        <p14:creationId xmlns:p14="http://schemas.microsoft.com/office/powerpoint/2010/main" val="787636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946" y="0"/>
            <a:ext cx="8229600" cy="1143000"/>
          </a:xfrm>
        </p:spPr>
        <p:txBody>
          <a:bodyPr/>
          <a:lstStyle/>
          <a:p>
            <a:r>
              <a:rPr lang="en-US" dirty="0"/>
              <a:t>Coaching process</a:t>
            </a:r>
          </a:p>
        </p:txBody>
      </p:sp>
      <p:pic>
        <p:nvPicPr>
          <p:cNvPr id="4" name="Picture 3">
            <a:extLst>
              <a:ext uri="{FF2B5EF4-FFF2-40B4-BE49-F238E27FC236}">
                <a16:creationId xmlns:a16="http://schemas.microsoft.com/office/drawing/2014/main" id="{3FA75CED-BF9E-46D5-AD3D-FD6887D12F3E}"/>
              </a:ext>
            </a:extLst>
          </p:cNvPr>
          <p:cNvPicPr>
            <a:picLocks noChangeAspect="1"/>
          </p:cNvPicPr>
          <p:nvPr/>
        </p:nvPicPr>
        <p:blipFill>
          <a:blip r:embed="rId3"/>
          <a:stretch>
            <a:fillRect/>
          </a:stretch>
        </p:blipFill>
        <p:spPr>
          <a:xfrm>
            <a:off x="1695228" y="938530"/>
            <a:ext cx="5561037" cy="5703454"/>
          </a:xfrm>
          <a:prstGeom prst="rect">
            <a:avLst/>
          </a:prstGeom>
        </p:spPr>
      </p:pic>
    </p:spTree>
    <p:extLst>
      <p:ext uri="{BB962C8B-B14F-4D97-AF65-F5344CB8AC3E}">
        <p14:creationId xmlns:p14="http://schemas.microsoft.com/office/powerpoint/2010/main" val="421118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99733C-21AD-47FE-98DA-0109DC06B72C}"/>
              </a:ext>
            </a:extLst>
          </p:cNvPr>
          <p:cNvSpPr>
            <a:spLocks noGrp="1"/>
          </p:cNvSpPr>
          <p:nvPr>
            <p:ph type="title"/>
          </p:nvPr>
        </p:nvSpPr>
        <p:spPr/>
        <p:txBody>
          <a:bodyPr/>
          <a:lstStyle/>
          <a:p>
            <a:r>
              <a:rPr lang="en-US"/>
              <a:t>Relevant evaluation approach</a:t>
            </a:r>
          </a:p>
        </p:txBody>
      </p:sp>
      <p:sp>
        <p:nvSpPr>
          <p:cNvPr id="2" name="Content Placeholder 1">
            <a:extLst>
              <a:ext uri="{FF2B5EF4-FFF2-40B4-BE49-F238E27FC236}">
                <a16:creationId xmlns:a16="http://schemas.microsoft.com/office/drawing/2014/main" id="{D6DFC13B-A77C-4FB0-988C-4A0675A30CD5}"/>
              </a:ext>
            </a:extLst>
          </p:cNvPr>
          <p:cNvSpPr>
            <a:spLocks noGrp="1"/>
          </p:cNvSpPr>
          <p:nvPr>
            <p:ph sz="quarter" idx="10"/>
          </p:nvPr>
        </p:nvSpPr>
        <p:spPr>
          <a:xfrm>
            <a:off x="457200" y="1600200"/>
            <a:ext cx="5055326" cy="4724400"/>
          </a:xfrm>
        </p:spPr>
        <p:txBody>
          <a:bodyPr/>
          <a:lstStyle/>
          <a:p>
            <a:pPr marL="0" indent="0">
              <a:buNone/>
            </a:pPr>
            <a:r>
              <a:rPr lang="en-US" sz="2800" dirty="0"/>
              <a:t>Principles-focused evaluation by Michael Quinn Patton (2017):</a:t>
            </a:r>
          </a:p>
          <a:p>
            <a:pPr>
              <a:buFont typeface="Wingdings" panose="05000000000000000000" pitchFamily="2" charset="2"/>
              <a:buChar char="ü"/>
            </a:pPr>
            <a:r>
              <a:rPr lang="en-US" sz="2800" dirty="0"/>
              <a:t>Context is dynamic and complex</a:t>
            </a:r>
            <a:endParaRPr lang="en-US" sz="2800" dirty="0">
              <a:cs typeface="Calibri"/>
            </a:endParaRPr>
          </a:p>
          <a:p>
            <a:pPr>
              <a:buFont typeface="Wingdings" panose="05000000000000000000" pitchFamily="2" charset="2"/>
              <a:buChar char="ü"/>
            </a:pPr>
            <a:r>
              <a:rPr lang="en-US" sz="2800" dirty="0">
                <a:cs typeface="Calibri"/>
              </a:rPr>
              <a:t>Useful for evaluating non-traditional programs and systems change</a:t>
            </a:r>
            <a:endParaRPr lang="en-US" sz="2800" dirty="0"/>
          </a:p>
          <a:p>
            <a:endParaRPr lang="en-US" sz="2800" dirty="0"/>
          </a:p>
        </p:txBody>
      </p:sp>
      <p:pic>
        <p:nvPicPr>
          <p:cNvPr id="4" name="Picture 2" descr="Image result for principles focused evaluation">
            <a:extLst>
              <a:ext uri="{FF2B5EF4-FFF2-40B4-BE49-F238E27FC236}">
                <a16:creationId xmlns:a16="http://schemas.microsoft.com/office/drawing/2014/main" id="{AD437F16-A674-477A-BD38-037CA11EE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040" y="1600200"/>
            <a:ext cx="2794469" cy="4292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3421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641DDE-9A81-4A37-8CCD-C8CE2192D84E}"/>
              </a:ext>
            </a:extLst>
          </p:cNvPr>
          <p:cNvSpPr>
            <a:spLocks noGrp="1"/>
          </p:cNvSpPr>
          <p:nvPr>
            <p:ph sz="quarter" idx="10"/>
          </p:nvPr>
        </p:nvSpPr>
        <p:spPr>
          <a:xfrm>
            <a:off x="345948" y="1767840"/>
            <a:ext cx="5177028" cy="4739420"/>
          </a:xfrm>
        </p:spPr>
        <p:txBody>
          <a:bodyPr/>
          <a:lstStyle/>
          <a:p>
            <a:pPr marL="457200" indent="-457200">
              <a:buFont typeface="+mj-lt"/>
              <a:buAutoNum type="arabicPeriod"/>
            </a:pPr>
            <a:r>
              <a:rPr lang="en-US" sz="2800" dirty="0"/>
              <a:t>The (chaordic) path to youth and family engagement in Ontario</a:t>
            </a:r>
          </a:p>
          <a:p>
            <a:pPr marL="457200" indent="-457200">
              <a:buFont typeface="+mj-lt"/>
              <a:buAutoNum type="arabicPeriod"/>
            </a:pPr>
            <a:r>
              <a:rPr lang="en-US" sz="2800" dirty="0"/>
              <a:t>The case for quality</a:t>
            </a:r>
          </a:p>
          <a:p>
            <a:pPr marL="457200" indent="-457200">
              <a:buFont typeface="+mj-lt"/>
              <a:buAutoNum type="arabicPeriod"/>
            </a:pPr>
            <a:r>
              <a:rPr lang="en-US" sz="2800" dirty="0"/>
              <a:t>Implementation, evaluation and next steps</a:t>
            </a:r>
          </a:p>
          <a:p>
            <a:pPr marL="457200" indent="-457200">
              <a:buFont typeface="+mj-lt"/>
              <a:buAutoNum type="arabicPeriod"/>
            </a:pPr>
            <a:r>
              <a:rPr lang="en-US" sz="2800" dirty="0"/>
              <a:t>Q&amp;A</a:t>
            </a:r>
          </a:p>
          <a:p>
            <a:endParaRPr lang="en-US" sz="2400" dirty="0"/>
          </a:p>
        </p:txBody>
      </p:sp>
      <p:sp>
        <p:nvSpPr>
          <p:cNvPr id="4" name="Title 3">
            <a:extLst>
              <a:ext uri="{FF2B5EF4-FFF2-40B4-BE49-F238E27FC236}">
                <a16:creationId xmlns:a16="http://schemas.microsoft.com/office/drawing/2014/main" id="{16EBADFC-79AC-44EF-BEBA-571BDFDD517D}"/>
              </a:ext>
            </a:extLst>
          </p:cNvPr>
          <p:cNvSpPr>
            <a:spLocks noGrp="1"/>
          </p:cNvSpPr>
          <p:nvPr>
            <p:ph type="title"/>
          </p:nvPr>
        </p:nvSpPr>
        <p:spPr>
          <a:xfrm>
            <a:off x="3086100" y="259080"/>
            <a:ext cx="5638800" cy="1143000"/>
          </a:xfrm>
        </p:spPr>
        <p:txBody>
          <a:bodyPr/>
          <a:lstStyle/>
          <a:p>
            <a:r>
              <a:rPr lang="en-US"/>
              <a:t>Agenda</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12813" y="1031748"/>
            <a:ext cx="3512087" cy="525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43825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quality </a:t>
            </a:r>
          </a:p>
        </p:txBody>
      </p:sp>
      <p:sp>
        <p:nvSpPr>
          <p:cNvPr id="4" name="Content Placeholder 1">
            <a:extLst>
              <a:ext uri="{FF2B5EF4-FFF2-40B4-BE49-F238E27FC236}">
                <a16:creationId xmlns:a16="http://schemas.microsoft.com/office/drawing/2014/main" id="{F51293AC-7E49-426E-9BC8-DAE00B157BAE}"/>
              </a:ext>
            </a:extLst>
          </p:cNvPr>
          <p:cNvSpPr>
            <a:spLocks noGrp="1"/>
          </p:cNvSpPr>
          <p:nvPr>
            <p:ph sz="quarter" idx="10"/>
          </p:nvPr>
        </p:nvSpPr>
        <p:spPr>
          <a:xfrm>
            <a:off x="457200" y="1417638"/>
            <a:ext cx="8229600" cy="4724400"/>
          </a:xfrm>
        </p:spPr>
        <p:txBody>
          <a:bodyPr/>
          <a:lstStyle/>
          <a:p>
            <a:r>
              <a:rPr lang="en-US" sz="2400" dirty="0"/>
              <a:t>Snapshot surveys for each standard</a:t>
            </a:r>
          </a:p>
          <a:p>
            <a:pPr lvl="1"/>
            <a:r>
              <a:rPr lang="en-US" sz="2400" dirty="0"/>
              <a:t>Different versions depending on respondent</a:t>
            </a:r>
          </a:p>
          <a:p>
            <a:r>
              <a:rPr lang="en-US" sz="2400" dirty="0"/>
              <a:t>Completed at the beginning (prior to any YE or FE literacy training and every year)</a:t>
            </a:r>
          </a:p>
          <a:p>
            <a:r>
              <a:rPr lang="en-US" sz="2400" dirty="0"/>
              <a:t>Arranged by quality statement</a:t>
            </a:r>
          </a:p>
          <a:p>
            <a:pPr lvl="1"/>
            <a:r>
              <a:rPr lang="en-US" sz="2400" dirty="0"/>
              <a:t>2 items + 1 open-ended question per statement</a:t>
            </a:r>
          </a:p>
          <a:p>
            <a:pPr lvl="1"/>
            <a:r>
              <a:rPr lang="en-US" sz="2400" dirty="0"/>
              <a:t>Total items: 16-24 (FE), 18-27 (YE) </a:t>
            </a:r>
          </a:p>
          <a:p>
            <a:r>
              <a:rPr lang="en-US" sz="2400" dirty="0"/>
              <a:t>Includes questions on YE or FE overall and open-ended questions</a:t>
            </a:r>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18206298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Sample FE question</a:t>
            </a:r>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573865" y="1417638"/>
            <a:ext cx="8112935" cy="4724400"/>
          </a:xfrm>
        </p:spPr>
      </p:pic>
    </p:spTree>
    <p:extLst>
      <p:ext uri="{BB962C8B-B14F-4D97-AF65-F5344CB8AC3E}">
        <p14:creationId xmlns:p14="http://schemas.microsoft.com/office/powerpoint/2010/main" val="1604592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YE question </a:t>
            </a:r>
            <a:r>
              <a:rPr lang="en-US"/>
              <a:t>(staff version)</a:t>
            </a:r>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57200" y="1787219"/>
            <a:ext cx="8229600" cy="3671093"/>
          </a:xfrm>
        </p:spPr>
      </p:pic>
    </p:spTree>
    <p:extLst>
      <p:ext uri="{BB962C8B-B14F-4D97-AF65-F5344CB8AC3E}">
        <p14:creationId xmlns:p14="http://schemas.microsoft.com/office/powerpoint/2010/main" val="9002030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sz="quarter" idx="10"/>
          </p:nvPr>
        </p:nvSpPr>
        <p:spPr/>
        <p:txBody>
          <a:bodyPr/>
          <a:lstStyle/>
          <a:p>
            <a:r>
              <a:rPr lang="en-US" dirty="0"/>
              <a:t>Soliciting feedback on standards and measurement tool</a:t>
            </a:r>
          </a:p>
          <a:p>
            <a:r>
              <a:rPr lang="en-US" dirty="0"/>
              <a:t>Learning from process evaluation </a:t>
            </a:r>
          </a:p>
          <a:p>
            <a:r>
              <a:rPr lang="en-US" dirty="0"/>
              <a:t>Hard launch and mobilization in Spring 2020 </a:t>
            </a:r>
          </a:p>
          <a:p>
            <a:r>
              <a:rPr lang="en-US" dirty="0"/>
              <a:t>Focus on spread and scale</a:t>
            </a:r>
          </a:p>
        </p:txBody>
      </p:sp>
    </p:spTree>
    <p:extLst>
      <p:ext uri="{BB962C8B-B14F-4D97-AF65-F5344CB8AC3E}">
        <p14:creationId xmlns:p14="http://schemas.microsoft.com/office/powerpoint/2010/main" val="19563014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thoughts</a:t>
            </a:r>
          </a:p>
        </p:txBody>
      </p:sp>
      <p:sp>
        <p:nvSpPr>
          <p:cNvPr id="3" name="Content Placeholder 2"/>
          <p:cNvSpPr>
            <a:spLocks noGrp="1"/>
          </p:cNvSpPr>
          <p:nvPr>
            <p:ph sz="quarter" idx="10"/>
          </p:nvPr>
        </p:nvSpPr>
        <p:spPr/>
        <p:txBody>
          <a:bodyPr/>
          <a:lstStyle/>
          <a:p>
            <a:r>
              <a:rPr lang="en-US" dirty="0"/>
              <a:t>In an era of significant system changes, the case for engagement is stronger than ever.</a:t>
            </a:r>
          </a:p>
          <a:p>
            <a:r>
              <a:rPr lang="en-US" dirty="0"/>
              <a:t>Engagement is key to quality in the mental health system.</a:t>
            </a:r>
          </a:p>
          <a:p>
            <a:r>
              <a:rPr lang="en-US" dirty="0"/>
              <a:t>Engagement needs to be embedded and sustained. We believe measurable quality standards will help.</a:t>
            </a:r>
          </a:p>
          <a:p>
            <a:r>
              <a:rPr lang="en-US" dirty="0"/>
              <a:t>Small improvements can make a big difference.</a:t>
            </a:r>
          </a:p>
          <a:p>
            <a:r>
              <a:rPr lang="en-US" dirty="0"/>
              <a:t>The process is the practice.</a:t>
            </a:r>
          </a:p>
          <a:p>
            <a:endParaRPr lang="en-US" dirty="0"/>
          </a:p>
        </p:txBody>
      </p:sp>
    </p:spTree>
    <p:extLst>
      <p:ext uri="{BB962C8B-B14F-4D97-AF65-F5344CB8AC3E}">
        <p14:creationId xmlns:p14="http://schemas.microsoft.com/office/powerpoint/2010/main" val="1628420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 your feedback</a:t>
            </a:r>
          </a:p>
        </p:txBody>
      </p:sp>
      <p:sp>
        <p:nvSpPr>
          <p:cNvPr id="3" name="Content Placeholder 2"/>
          <p:cNvSpPr>
            <a:spLocks noGrp="1"/>
          </p:cNvSpPr>
          <p:nvPr>
            <p:ph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Contact </a:t>
            </a:r>
            <a:r>
              <a:rPr lang="en-US" dirty="0">
                <a:hlinkClick r:id="rId3"/>
              </a:rPr>
              <a:t>cymhstandards@cheo.on.ca</a:t>
            </a:r>
            <a:r>
              <a:rPr lang="en-US" dirty="0"/>
              <a:t>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lvl="0" indent="0" fontAlgn="auto">
              <a:spcBef>
                <a:spcPts val="0"/>
              </a:spcBef>
              <a:spcAft>
                <a:spcPts val="0"/>
              </a:spcAft>
              <a:buNone/>
            </a:pPr>
            <a:r>
              <a:rPr lang="en-US" dirty="0"/>
              <a:t>Review the standards and complete our short online surveys: </a:t>
            </a:r>
            <a:r>
              <a:rPr lang="en-US" dirty="0">
                <a:hlinkClick r:id="rId4" tooltip="http://bit.ly/2mXZjN9"/>
              </a:rPr>
              <a:t>bit.ly/2mXZjN9</a:t>
            </a:r>
            <a:endParaRPr lang="en-US" dirty="0"/>
          </a:p>
          <a:p>
            <a:pPr marL="0" lvl="0" indent="0" fontAlgn="auto">
              <a:spcBef>
                <a:spcPts val="0"/>
              </a:spcBef>
              <a:spcAft>
                <a:spcPts val="0"/>
              </a:spcAft>
              <a:buNone/>
            </a:pPr>
            <a:endParaRPr lang="en-US" dirty="0"/>
          </a:p>
          <a:p>
            <a:pPr marL="0" lvl="0" indent="0" fontAlgn="auto">
              <a:spcBef>
                <a:spcPts val="0"/>
              </a:spcBef>
              <a:spcAft>
                <a:spcPts val="0"/>
              </a:spcAft>
              <a:buNone/>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13" y="3667367"/>
            <a:ext cx="3272400" cy="2407993"/>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3826" y="3667367"/>
            <a:ext cx="3222000" cy="240712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366098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a:latin typeface="Calibri" charset="0"/>
                <a:ea typeface="Calibri" charset="0"/>
                <a:cs typeface="Calibri" charset="0"/>
              </a:rPr>
              <a:t>Contact us</a:t>
            </a:r>
          </a:p>
        </p:txBody>
      </p:sp>
      <p:sp>
        <p:nvSpPr>
          <p:cNvPr id="6" name="Content Placeholder 1">
            <a:extLst>
              <a:ext uri="{FF2B5EF4-FFF2-40B4-BE49-F238E27FC236}">
                <a16:creationId xmlns:a16="http://schemas.microsoft.com/office/drawing/2014/main" id="{751EBF17-9FCF-490D-9393-6CF922E7B35E}"/>
              </a:ext>
            </a:extLst>
          </p:cNvPr>
          <p:cNvSpPr>
            <a:spLocks noGrp="1"/>
          </p:cNvSpPr>
          <p:nvPr>
            <p:ph sz="quarter" idx="10"/>
          </p:nvPr>
        </p:nvSpPr>
        <p:spPr>
          <a:xfrm>
            <a:off x="345094" y="2182223"/>
            <a:ext cx="8458200" cy="685800"/>
          </a:xfrm>
        </p:spPr>
        <p:txBody>
          <a:bodyPr/>
          <a:lstStyle/>
          <a:p>
            <a:pPr algn="ctr">
              <a:spcBef>
                <a:spcPts val="20"/>
              </a:spcBef>
            </a:pPr>
            <a:r>
              <a:rPr lang="en-US" sz="2800" b="0" dirty="0" err="1">
                <a:solidFill>
                  <a:srgbClr val="565A5C"/>
                </a:solidFill>
                <a:effectLst/>
              </a:rPr>
              <a:t>mnotarianni</a:t>
            </a:r>
            <a:r>
              <a:rPr lang="en-US" sz="2800" b="0" dirty="0" err="1">
                <a:solidFill>
                  <a:srgbClr val="565A5C"/>
                </a:solidFill>
                <a:effectLst/>
                <a:ea typeface="+mn-lt"/>
                <a:cs typeface="+mn-lt"/>
              </a:rPr>
              <a:t>@cheo.on.ca</a:t>
            </a:r>
            <a:endParaRPr lang="en-US" sz="2800" b="0" dirty="0">
              <a:solidFill>
                <a:srgbClr val="565A5C"/>
              </a:solidFill>
              <a:effectLst/>
              <a:ea typeface="+mn-lt"/>
              <a:cs typeface="+mn-lt"/>
            </a:endParaRPr>
          </a:p>
          <a:p>
            <a:pPr algn="ctr"/>
            <a:endParaRPr lang="en-US" sz="2800" b="0" dirty="0">
              <a:solidFill>
                <a:srgbClr val="565A5C"/>
              </a:solidFill>
              <a:cs typeface="Calibri"/>
            </a:endParaRPr>
          </a:p>
        </p:txBody>
      </p:sp>
      <p:sp>
        <p:nvSpPr>
          <p:cNvPr id="7" name="Content Placeholder 2">
            <a:extLst>
              <a:ext uri="{FF2B5EF4-FFF2-40B4-BE49-F238E27FC236}">
                <a16:creationId xmlns:a16="http://schemas.microsoft.com/office/drawing/2014/main" id="{C2E9AF50-C1D5-492F-8216-CFC61746E4A8}"/>
              </a:ext>
            </a:extLst>
          </p:cNvPr>
          <p:cNvSpPr>
            <a:spLocks noGrp="1"/>
          </p:cNvSpPr>
          <p:nvPr>
            <p:ph sz="quarter" idx="11"/>
          </p:nvPr>
        </p:nvSpPr>
        <p:spPr>
          <a:xfrm>
            <a:off x="381000" y="2828925"/>
            <a:ext cx="8458200" cy="685800"/>
          </a:xfrm>
        </p:spPr>
        <p:txBody>
          <a:bodyPr/>
          <a:lstStyle/>
          <a:p>
            <a:pPr algn="ctr"/>
            <a:r>
              <a:rPr lang="en-US">
                <a:solidFill>
                  <a:srgbClr val="E98300"/>
                </a:solidFill>
              </a:rPr>
              <a:t>excellenceforchildandyouth.ca</a:t>
            </a:r>
            <a:endParaRPr lang="en-CA" dirty="0">
              <a:solidFill>
                <a:srgbClr val="E98300"/>
              </a:solidFill>
            </a:endParaRPr>
          </a:p>
        </p:txBody>
      </p:sp>
      <p:pic>
        <p:nvPicPr>
          <p:cNvPr id="1026" name="Picture 2" descr="mage result for twitte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6056" y="3359924"/>
            <a:ext cx="996235" cy="6613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053508" y="3428997"/>
            <a:ext cx="2168387" cy="523220"/>
          </a:xfrm>
          <a:prstGeom prst="rect">
            <a:avLst/>
          </a:prstGeom>
          <a:noFill/>
        </p:spPr>
        <p:txBody>
          <a:bodyPr wrap="square" rtlCol="0">
            <a:spAutoFit/>
          </a:bodyPr>
          <a:lstStyle/>
          <a:p>
            <a:r>
              <a:rPr lang="en-US" sz="2800">
                <a:solidFill>
                  <a:srgbClr val="565A5C"/>
                </a:solidFill>
              </a:rPr>
              <a:t>@CYMH_ON </a:t>
            </a:r>
          </a:p>
        </p:txBody>
      </p:sp>
    </p:spTree>
    <p:extLst>
      <p:ext uri="{BB962C8B-B14F-4D97-AF65-F5344CB8AC3E}">
        <p14:creationId xmlns:p14="http://schemas.microsoft.com/office/powerpoint/2010/main" val="958646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428848" y="2086466"/>
            <a:ext cx="8305800" cy="3121884"/>
          </a:xfrm>
          <a:prstGeom prst="rect">
            <a:avLst/>
          </a:prstGeom>
          <a:ln>
            <a:noFill/>
          </a:ln>
          <a:effectLst>
            <a:softEdge rad="112500"/>
          </a:effectLst>
        </p:spPr>
      </p:pic>
      <p:sp>
        <p:nvSpPr>
          <p:cNvPr id="3" name="Title 2"/>
          <p:cNvSpPr>
            <a:spLocks noGrp="1"/>
          </p:cNvSpPr>
          <p:nvPr>
            <p:ph type="title"/>
          </p:nvPr>
        </p:nvSpPr>
        <p:spPr/>
        <p:txBody>
          <a:bodyPr/>
          <a:lstStyle/>
          <a:p>
            <a:r>
              <a:rPr lang="en-US" dirty="0"/>
              <a:t>Before we begin</a:t>
            </a:r>
            <a:r>
              <a:rPr lang="mr-IN" dirty="0"/>
              <a:t>…</a:t>
            </a:r>
            <a:endParaRPr lang="en-US" dirty="0"/>
          </a:p>
        </p:txBody>
      </p:sp>
    </p:spTree>
    <p:extLst>
      <p:ext uri="{BB962C8B-B14F-4D97-AF65-F5344CB8AC3E}">
        <p14:creationId xmlns:p14="http://schemas.microsoft.com/office/powerpoint/2010/main" val="2104688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255455" y="0"/>
            <a:ext cx="10259999" cy="6840000"/>
          </a:xfrm>
        </p:spPr>
      </p:pic>
      <p:sp>
        <p:nvSpPr>
          <p:cNvPr id="5" name="Title 2"/>
          <p:cNvSpPr>
            <a:spLocks noGrp="1"/>
          </p:cNvSpPr>
          <p:nvPr>
            <p:ph type="title"/>
          </p:nvPr>
        </p:nvSpPr>
        <p:spPr>
          <a:xfrm>
            <a:off x="300832" y="323088"/>
            <a:ext cx="8334153" cy="1143000"/>
          </a:xfrm>
        </p:spPr>
        <p:txBody>
          <a:bodyPr/>
          <a:lstStyle/>
          <a:p>
            <a:r>
              <a:rPr lang="en-US" dirty="0"/>
              <a:t>Let’s get to know each other</a:t>
            </a:r>
          </a:p>
        </p:txBody>
      </p:sp>
    </p:spTree>
    <p:extLst>
      <p:ext uri="{BB962C8B-B14F-4D97-AF65-F5344CB8AC3E}">
        <p14:creationId xmlns:p14="http://schemas.microsoft.com/office/powerpoint/2010/main" val="1354656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641DDE-9A81-4A37-8CCD-C8CE2192D84E}"/>
              </a:ext>
            </a:extLst>
          </p:cNvPr>
          <p:cNvSpPr>
            <a:spLocks noGrp="1"/>
          </p:cNvSpPr>
          <p:nvPr>
            <p:ph sz="quarter" idx="10"/>
          </p:nvPr>
        </p:nvSpPr>
        <p:spPr>
          <a:xfrm>
            <a:off x="428847" y="1661381"/>
            <a:ext cx="8305800" cy="3629077"/>
          </a:xfrm>
        </p:spPr>
        <p:txBody>
          <a:bodyPr/>
          <a:lstStyle/>
          <a:p>
            <a:r>
              <a:rPr lang="en-US" sz="2800" dirty="0">
                <a:solidFill>
                  <a:srgbClr val="565A5C"/>
                </a:solidFill>
              </a:rPr>
              <a:t>Describe efforts to grow capacity for youth and family engagement in Ontario’s child and youth mental health sector</a:t>
            </a:r>
          </a:p>
          <a:p>
            <a:r>
              <a:rPr lang="en-US" sz="2800" dirty="0">
                <a:solidFill>
                  <a:srgbClr val="565A5C"/>
                </a:solidFill>
              </a:rPr>
              <a:t>Set the context for, and introduce the </a:t>
            </a:r>
            <a:r>
              <a:rPr lang="en-US" sz="2800" i="1" dirty="0">
                <a:solidFill>
                  <a:srgbClr val="565A5C"/>
                </a:solidFill>
              </a:rPr>
              <a:t>quality standard for youth engagement </a:t>
            </a:r>
            <a:r>
              <a:rPr lang="en-US" sz="2800" dirty="0">
                <a:solidFill>
                  <a:srgbClr val="565A5C"/>
                </a:solidFill>
              </a:rPr>
              <a:t>and the </a:t>
            </a:r>
            <a:r>
              <a:rPr lang="en-US" sz="2800" i="1" dirty="0">
                <a:solidFill>
                  <a:srgbClr val="565A5C"/>
                </a:solidFill>
              </a:rPr>
              <a:t>quality standard for family engagement </a:t>
            </a:r>
          </a:p>
          <a:p>
            <a:r>
              <a:rPr lang="en-US" sz="2800" dirty="0">
                <a:solidFill>
                  <a:srgbClr val="565A5C"/>
                </a:solidFill>
              </a:rPr>
              <a:t>Understand how implementing a quality standard helps facilitate youth and family engagement, particularly at a system level</a:t>
            </a:r>
          </a:p>
        </p:txBody>
      </p:sp>
      <p:sp>
        <p:nvSpPr>
          <p:cNvPr id="2" name="Title 1">
            <a:extLst>
              <a:ext uri="{FF2B5EF4-FFF2-40B4-BE49-F238E27FC236}">
                <a16:creationId xmlns:a16="http://schemas.microsoft.com/office/drawing/2014/main" id="{D7B9A347-886B-4852-8E3E-79FA8E4247DA}"/>
              </a:ext>
            </a:extLst>
          </p:cNvPr>
          <p:cNvSpPr>
            <a:spLocks noGrp="1"/>
          </p:cNvSpPr>
          <p:nvPr>
            <p:ph type="title"/>
          </p:nvPr>
        </p:nvSpPr>
        <p:spPr/>
        <p:txBody>
          <a:bodyPr/>
          <a:lstStyle/>
          <a:p>
            <a:r>
              <a:rPr lang="en-US"/>
              <a:t>Goals for today</a:t>
            </a:r>
            <a:endParaRPr lang="en-CA"/>
          </a:p>
        </p:txBody>
      </p:sp>
    </p:spTree>
    <p:extLst>
      <p:ext uri="{BB962C8B-B14F-4D97-AF65-F5344CB8AC3E}">
        <p14:creationId xmlns:p14="http://schemas.microsoft.com/office/powerpoint/2010/main" val="2819579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nglish" id="{B67F0D9A-3118-437F-AA56-617C0F350CD5}" vid="{5B26D91B-CCAD-4833-B718-9479D9E422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269EDA2AA1144B8730573646351856" ma:contentTypeVersion="11" ma:contentTypeDescription="Create a new document." ma:contentTypeScope="" ma:versionID="2263867890adca5457063efe4b43e180">
  <xsd:schema xmlns:xsd="http://www.w3.org/2001/XMLSchema" xmlns:xs="http://www.w3.org/2001/XMLSchema" xmlns:p="http://schemas.microsoft.com/office/2006/metadata/properties" xmlns:ns3="1d0a1c52-b4c9-43b3-9559-9ab2dd210e5c" xmlns:ns4="810dd5a1-3198-4403-9f86-3486a1def2b7" targetNamespace="http://schemas.microsoft.com/office/2006/metadata/properties" ma:root="true" ma:fieldsID="5c04b83b28939cb5a1199508a76979e9" ns3:_="" ns4:_="">
    <xsd:import namespace="1d0a1c52-b4c9-43b3-9559-9ab2dd210e5c"/>
    <xsd:import namespace="810dd5a1-3198-4403-9f86-3486a1def2b7"/>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EventHashCode" minOccurs="0"/>
                <xsd:element ref="ns3:MediaServiceGenerationTim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a1c52-b4c9-43b3-9559-9ab2dd210e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0dd5a1-3198-4403-9f86-3486a1def2b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810dd5a1-3198-4403-9f86-3486a1def2b7">
      <UserInfo>
        <DisplayName>Cappelli, Mario</DisplayName>
        <AccountId>3401</AccountId>
        <AccountType/>
      </UserInfo>
    </SharedWithUsers>
  </documentManagement>
</p:properties>
</file>

<file path=customXml/itemProps1.xml><?xml version="1.0" encoding="utf-8"?>
<ds:datastoreItem xmlns:ds="http://schemas.openxmlformats.org/officeDocument/2006/customXml" ds:itemID="{038823FA-D552-4D37-AD54-BD1D3403F0FF}">
  <ds:schemaRefs>
    <ds:schemaRef ds:uri="http://schemas.microsoft.com/sharepoint/v3/contenttype/forms"/>
  </ds:schemaRefs>
</ds:datastoreItem>
</file>

<file path=customXml/itemProps2.xml><?xml version="1.0" encoding="utf-8"?>
<ds:datastoreItem xmlns:ds="http://schemas.openxmlformats.org/officeDocument/2006/customXml" ds:itemID="{B5BCC05C-83C5-488A-8F2F-3E5603F4B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0a1c52-b4c9-43b3-9559-9ab2dd210e5c"/>
    <ds:schemaRef ds:uri="810dd5a1-3198-4403-9f86-3486a1def2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2F8766-170E-4532-8ABD-D5EEA29CFB7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10dd5a1-3198-4403-9f86-3486a1def2b7"/>
    <ds:schemaRef ds:uri="1d0a1c52-b4c9-43b3-9559-9ab2dd210e5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97</TotalTime>
  <Words>1699</Words>
  <Application>Microsoft Office PowerPoint</Application>
  <PresentationFormat>On-screen Show (4:3)</PresentationFormat>
  <Paragraphs>243</Paragraphs>
  <Slides>66</Slides>
  <Notes>66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vt:lpstr>
      <vt:lpstr>Calibri</vt:lpstr>
      <vt:lpstr>Calibri-Bold</vt:lpstr>
      <vt:lpstr>Gotham Bold</vt:lpstr>
      <vt:lpstr>Times New Roman</vt:lpstr>
      <vt:lpstr>VAG Rounded Std Thin</vt:lpstr>
      <vt:lpstr>Wingdings</vt:lpstr>
      <vt:lpstr>Office Theme</vt:lpstr>
      <vt:lpstr>Quality standards</vt:lpstr>
      <vt:lpstr>Introductions</vt:lpstr>
      <vt:lpstr>PowerPoint Presentation</vt:lpstr>
      <vt:lpstr>About the Centre</vt:lpstr>
      <vt:lpstr>PowerPoint Presentation</vt:lpstr>
      <vt:lpstr>Agenda</vt:lpstr>
      <vt:lpstr>Before we begin…</vt:lpstr>
      <vt:lpstr>Let’s get to know each other</vt:lpstr>
      <vt:lpstr>Goals for today</vt:lpstr>
      <vt:lpstr>The (chaordic) path to youth and family engagement in Ontario </vt:lpstr>
      <vt:lpstr>PowerPoint Presentation</vt:lpstr>
      <vt:lpstr>Youth is…</vt:lpstr>
      <vt:lpstr>Family is…</vt:lpstr>
      <vt:lpstr>Shifting paradigms</vt:lpstr>
      <vt:lpstr>PowerPoint Presentation</vt:lpstr>
      <vt:lpstr>PowerPoint Presentation</vt:lpstr>
      <vt:lpstr>PowerPoint Presentation</vt:lpstr>
      <vt:lpstr>PowerPoint Presentation</vt:lpstr>
      <vt:lpstr>Embedding an  implementation science  approach</vt:lpstr>
      <vt:lpstr>The Centre’s YE framework</vt:lpstr>
      <vt:lpstr>The Centre’s FE model</vt:lpstr>
      <vt:lpstr>Defining engagement</vt:lpstr>
      <vt:lpstr>Youth engagement…</vt:lpstr>
      <vt:lpstr>Family engagement is…</vt:lpstr>
      <vt:lpstr>Engagement occurs at many levels</vt:lpstr>
      <vt:lpstr>Continuum of engagement</vt:lpstr>
      <vt:lpstr>Star of youth engagement*</vt:lpstr>
      <vt:lpstr>Hart’s ladder - adapted for family engagement</vt:lpstr>
      <vt:lpstr>Activity</vt:lpstr>
      <vt:lpstr>Engagement amidst system change</vt:lpstr>
      <vt:lpstr>PowerPoint Presentation</vt:lpstr>
      <vt:lpstr>The chaordic path</vt:lpstr>
      <vt:lpstr>Where we’re headed</vt:lpstr>
      <vt:lpstr>The case for quality </vt:lpstr>
      <vt:lpstr>Overview of quality</vt:lpstr>
      <vt:lpstr>Quality and outcomes </vt:lpstr>
      <vt:lpstr>Dimensions of quality care</vt:lpstr>
      <vt:lpstr>What does quality look like in your context?</vt:lpstr>
      <vt:lpstr>Frequently used terms</vt:lpstr>
      <vt:lpstr>Quality assurance</vt:lpstr>
      <vt:lpstr>Quality improvement</vt:lpstr>
      <vt:lpstr>Performance measurement</vt:lpstr>
      <vt:lpstr>Quality requires all three</vt:lpstr>
      <vt:lpstr>Quality standard</vt:lpstr>
      <vt:lpstr>PowerPoint Presentation</vt:lpstr>
      <vt:lpstr>Why a quality standard?</vt:lpstr>
      <vt:lpstr>Development process</vt:lpstr>
      <vt:lpstr>Introducing our engagement quality standards</vt:lpstr>
      <vt:lpstr>Quality standard for youth engagement</vt:lpstr>
      <vt:lpstr>PowerPoint Presentation</vt:lpstr>
      <vt:lpstr>Authentic relationships</vt:lpstr>
      <vt:lpstr>Quality standard  for family engagement</vt:lpstr>
      <vt:lpstr>PowerPoint Presentation</vt:lpstr>
      <vt:lpstr>Commitment</vt:lpstr>
      <vt:lpstr>Exploring the standards</vt:lpstr>
      <vt:lpstr>Exploring the standards</vt:lpstr>
      <vt:lpstr>Implementation, evaluation and next steps</vt:lpstr>
      <vt:lpstr>Coaching process</vt:lpstr>
      <vt:lpstr>Relevant evaluation approach</vt:lpstr>
      <vt:lpstr>Measuring quality </vt:lpstr>
      <vt:lpstr>Sample FE question</vt:lpstr>
      <vt:lpstr>Sample YE question (staff version)</vt:lpstr>
      <vt:lpstr>Next steps</vt:lpstr>
      <vt:lpstr>Final thoughts</vt:lpstr>
      <vt:lpstr>Share your feedback</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standards</dc:title>
  <dc:creator>Notarianni, MaryAnn</dc:creator>
  <cp:lastModifiedBy>Mandy Charman</cp:lastModifiedBy>
  <cp:revision>7</cp:revision>
  <cp:lastPrinted>2019-10-18T12:24:57Z</cp:lastPrinted>
  <dcterms:created xsi:type="dcterms:W3CDTF">2019-10-16T16:20:03Z</dcterms:created>
  <dcterms:modified xsi:type="dcterms:W3CDTF">2019-11-26T01:23:57Z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0x01010041269EDA2AA1144B8730573646351856</vt:lpwstr>
  </property>
</Properties>
</file>